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6"/>
  </p:notesMasterIdLst>
  <p:sldIdLst>
    <p:sldId id="256" r:id="rId4"/>
    <p:sldId id="296" r:id="rId5"/>
    <p:sldId id="267" r:id="rId7"/>
    <p:sldId id="257" r:id="rId8"/>
    <p:sldId id="294" r:id="rId9"/>
    <p:sldId id="259" r:id="rId10"/>
    <p:sldId id="263" r:id="rId11"/>
    <p:sldId id="295" r:id="rId12"/>
    <p:sldId id="258" r:id="rId13"/>
    <p:sldId id="343" r:id="rId14"/>
    <p:sldId id="261" r:id="rId15"/>
    <p:sldId id="260" r:id="rId16"/>
    <p:sldId id="262" r:id="rId17"/>
    <p:sldId id="297" r:id="rId18"/>
    <p:sldId id="298" r:id="rId19"/>
    <p:sldId id="299" r:id="rId20"/>
    <p:sldId id="338" r:id="rId21"/>
    <p:sldId id="272" r:id="rId22"/>
    <p:sldId id="264" r:id="rId23"/>
    <p:sldId id="339" r:id="rId24"/>
    <p:sldId id="342" r:id="rId25"/>
    <p:sldId id="265" r:id="rId26"/>
    <p:sldId id="340" r:id="rId27"/>
    <p:sldId id="341" r:id="rId28"/>
    <p:sldId id="269" r:id="rId29"/>
    <p:sldId id="337" r:id="rId30"/>
    <p:sldId id="270" r:id="rId31"/>
    <p:sldId id="271" r:id="rId32"/>
    <p:sldId id="291" r:id="rId33"/>
  </p:sldIdLst>
  <p:sldSz cx="9144000" cy="5715000"/>
  <p:notesSz cx="6858000" cy="9144000"/>
  <p:custDataLst>
    <p:tags r:id="rId37"/>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962" userDrawn="1">
          <p15:clr>
            <a:srgbClr val="A4A3A4"/>
          </p15:clr>
        </p15:guide>
        <p15:guide id="2" pos="27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53C3B0"/>
    <a:srgbClr val="317FB7"/>
    <a:srgbClr val="F4822D"/>
    <a:srgbClr val="FE753E"/>
    <a:srgbClr val="FFFFFF"/>
    <a:srgbClr val="F49022"/>
    <a:srgbClr val="FFF9E7"/>
    <a:srgbClr val="385D8A"/>
    <a:srgbClr val="DDDFEB"/>
    <a:srgbClr val="F5B7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118" d="100"/>
          <a:sy n="118" d="100"/>
        </p:scale>
        <p:origin x="-1434" y="-102"/>
      </p:cViewPr>
      <p:guideLst>
        <p:guide orient="horz" pos="1962"/>
        <p:guide pos="2747"/>
      </p:guideLst>
    </p:cSldViewPr>
  </p:slideViewPr>
  <p:notesTextViewPr>
    <p:cViewPr>
      <p:scale>
        <a:sx n="100" d="100"/>
        <a:sy n="100" d="100"/>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7" Type="http://schemas.openxmlformats.org/officeDocument/2006/relationships/tags" Target="tags/tag79.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323B20A-4817-4DC0-9879-67C6023BA045}"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2228" name="幻灯片图像占位符 3"/>
          <p:cNvSpPr>
            <a:spLocks noGrp="1" noRot="1" noChangeAspect="1"/>
          </p:cNvSpPr>
          <p:nvPr>
            <p:ph type="sldImg" idx="2"/>
          </p:nvPr>
        </p:nvSpPr>
        <p:spPr>
          <a:xfrm>
            <a:off x="685800" y="685800"/>
            <a:ext cx="5486400" cy="3429000"/>
          </a:xfrm>
          <a:prstGeom prst="rect">
            <a:avLst/>
          </a:prstGeom>
          <a:noFill/>
          <a:ln w="12700">
            <a:noFill/>
          </a:ln>
        </p:spPr>
      </p:sp>
      <p:sp>
        <p:nvSpPr>
          <p:cNvPr id="52229" name="备注占位符 4"/>
          <p:cNvSpPr>
            <a:spLocks noGrp="1" noRot="1" noChangeAspect="1"/>
          </p:cNvSpPr>
          <p:nvPr/>
        </p:nvSpPr>
        <p:spPr>
          <a:xfrm>
            <a:off x="685800" y="4343400"/>
            <a:ext cx="5486400" cy="4114800"/>
          </a:xfrm>
          <a:prstGeom prst="rect">
            <a:avLst/>
          </a:prstGeom>
          <a:noFill/>
          <a:ln w="12700">
            <a:noFill/>
          </a:ln>
        </p:spPr>
        <p:txBody>
          <a:bodyPr anchor="ctr" anchorCtr="0"/>
          <a:p>
            <a:pPr lvl="0" defTabSz="0">
              <a:spcBef>
                <a:spcPct val="30000"/>
              </a:spcBef>
              <a:buFontTx/>
            </a:pPr>
            <a:r>
              <a:rPr lang="zh-CN" altLang="en-US" sz="1200" dirty="0"/>
              <a:t>单击此处编辑母版文本样式</a:t>
            </a:r>
            <a:endParaRPr lang="zh-CN" altLang="en-US" sz="1200" dirty="0"/>
          </a:p>
          <a:p>
            <a:pPr lvl="0" defTabSz="0">
              <a:spcBef>
                <a:spcPct val="30000"/>
              </a:spcBef>
              <a:buFontTx/>
            </a:pPr>
            <a:r>
              <a:rPr lang="zh-CN" altLang="en-US" sz="1200" dirty="0"/>
              <a:t>第二级</a:t>
            </a:r>
            <a:endParaRPr lang="zh-CN" altLang="en-US" sz="1200" dirty="0"/>
          </a:p>
          <a:p>
            <a:pPr lvl="0" defTabSz="0">
              <a:spcBef>
                <a:spcPct val="30000"/>
              </a:spcBef>
              <a:buFontTx/>
            </a:pPr>
            <a:r>
              <a:rPr lang="zh-CN" altLang="en-US" sz="1200" dirty="0"/>
              <a:t>第三级</a:t>
            </a:r>
            <a:endParaRPr lang="zh-CN" altLang="en-US" sz="1200" dirty="0"/>
          </a:p>
          <a:p>
            <a:pPr lvl="0" defTabSz="0">
              <a:spcBef>
                <a:spcPct val="30000"/>
              </a:spcBef>
              <a:buFontTx/>
            </a:pPr>
            <a:r>
              <a:rPr lang="zh-CN" altLang="en-US" sz="1200" dirty="0"/>
              <a:t>第四级</a:t>
            </a:r>
            <a:endParaRPr lang="zh-CN" altLang="en-US" sz="1200" dirty="0"/>
          </a:p>
          <a:p>
            <a:pPr lvl="0" defTabSz="0">
              <a:spcBef>
                <a:spcPct val="30000"/>
              </a:spcBef>
              <a:buFontTx/>
            </a:pPr>
            <a:r>
              <a:rPr lang="zh-CN" altLang="en-US" sz="1200" dirty="0"/>
              <a:t>第五级</a:t>
            </a:r>
            <a:endParaRPr lang="zh-CN" altLang="en-US" sz="1200" dirty="0"/>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p>
            <a:pPr lvl="0" algn="r" eaLnBrk="1" hangingPunct="1">
              <a:buNone/>
            </a:pPr>
            <a:fld id="{9A0DB2DC-4C9A-4742-B13C-FB6460FD3503}" type="slidenum">
              <a:rPr lang="zh-CN" altLang="en-US" dirty="0"/>
            </a:fld>
            <a:endParaRPr lang="zh-CN" altLang="en-US" sz="1200"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4825"/>
            <a:ext cx="7772400" cy="12255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7" name="日期占位符 3"/>
          <p:cNvSpPr>
            <a:spLocks noGrp="1"/>
          </p:cNvSpPr>
          <p:nvPr>
            <p:ph type="dt" sz="half" idx="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129A711-37E3-46FE-B4EE-E7DD75F7BB37}"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020AA07-721E-4DDF-9D2A-2A500DFA2C44}"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4876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4876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2B18314-BD8E-4EE8-ABA0-343643354E42}"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p:spPr>
        <p:txBody>
          <a:bodyPr/>
          <a:lstStyle/>
          <a:p>
            <a:r>
              <a:rPr lang="zh-CN" altLang="en-US" smtClean="0"/>
              <a:t>单击此处编辑母版标题样式</a:t>
            </a:r>
            <a:endParaRPr lang="zh-CN" altLang="en-US"/>
          </a:p>
        </p:txBody>
      </p:sp>
      <p:sp>
        <p:nvSpPr>
          <p:cNvPr id="7" name="日期占位符 2"/>
          <p:cNvSpPr>
            <a:spLocks noGrp="1"/>
          </p:cNvSpPr>
          <p:nvPr>
            <p:ph type="dt" sz="half" idx="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E7D66E3-EBD7-46DB-8C9D-93D9F39E37A8}"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3"/>
          <p:cNvSpPr>
            <a:spLocks noGrp="1"/>
          </p:cNvSpPr>
          <p:nvPr>
            <p:ph type="ftr" sz="quarter" idx="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4825"/>
            <a:ext cx="7772400" cy="12255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7" name="日期占位符 3"/>
          <p:cNvSpPr>
            <a:spLocks noGrp="1"/>
          </p:cNvSpPr>
          <p:nvPr>
            <p:ph type="dt" sz="half" idx="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129A711-37E3-46FE-B4EE-E7DD75F7BB37}"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DCCFB41-5089-4EA0-B5DC-4C1E18E45A1A}"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1888"/>
            <a:ext cx="7772400" cy="113506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525"/>
            <a:ext cx="7772400" cy="1249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7" name="日期占位符 3"/>
          <p:cNvSpPr>
            <a:spLocks noGrp="1"/>
          </p:cNvSpPr>
          <p:nvPr>
            <p:ph type="dt" sz="half" idx="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3E5C2B2-3AE3-4B26-A58E-136A0C2BB0F4}"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p:cNvSpPr>
          <p:nvPr>
            <p:ph type="dt" sz="half" idx="1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4135535-BE4C-4FED-AA86-7DF01D737DDF}"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8B9807A-723B-4123-8E9E-AB4E882AF935}"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7" name="日期占位符 2"/>
          <p:cNvSpPr>
            <a:spLocks noGrp="1"/>
          </p:cNvSpPr>
          <p:nvPr>
            <p:ph type="dt" sz="half" idx="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2A0A9A6-DF99-400E-866A-D3735EDF8BF4}"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3"/>
          <p:cNvSpPr>
            <a:spLocks noGrp="1"/>
          </p:cNvSpPr>
          <p:nvPr>
            <p:ph type="ftr" sz="quarter" idx="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3B857DD-0DC0-43E8-90D3-8C158D330828}"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DCCFB41-5089-4EA0-B5DC-4C1E18E45A1A}"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013"/>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7" name="日期占位符 4"/>
          <p:cNvSpPr>
            <a:spLocks noGrp="1"/>
          </p:cNvSpPr>
          <p:nvPr>
            <p:ph type="dt" sz="half" idx="1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8AA3269-3E63-4F3E-B29E-1B90DFB4024B}"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307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1175"/>
            <a:ext cx="5486400" cy="34290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方正兰亭粗黑_GBK" pitchFamily="2" charset="-122"/>
            </a:endParaRPr>
          </a:p>
        </p:txBody>
      </p:sp>
      <p:sp>
        <p:nvSpPr>
          <p:cNvPr id="4" name="文本占位符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7" name="日期占位符 4"/>
          <p:cNvSpPr>
            <a:spLocks noGrp="1"/>
          </p:cNvSpPr>
          <p:nvPr>
            <p:ph type="dt" sz="half" idx="1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F09D1-E5B3-41D8-B108-812209F74725}"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020AA07-721E-4DDF-9D2A-2A500DFA2C44}"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4876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19800" cy="4876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2B18314-BD8E-4EE8-ABA0-343643354E42}"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p:spPr>
        <p:txBody>
          <a:bodyPr/>
          <a:lstStyle/>
          <a:p>
            <a:r>
              <a:rPr lang="zh-CN" altLang="en-US" smtClean="0"/>
              <a:t>单击此处编辑母版标题样式</a:t>
            </a:r>
            <a:endParaRPr lang="zh-CN" altLang="en-US"/>
          </a:p>
        </p:txBody>
      </p:sp>
      <p:sp>
        <p:nvSpPr>
          <p:cNvPr id="7" name="日期占位符 2"/>
          <p:cNvSpPr>
            <a:spLocks noGrp="1"/>
          </p:cNvSpPr>
          <p:nvPr>
            <p:ph type="dt" sz="half" idx="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E7D66E3-EBD7-46DB-8C9D-93D9F39E37A8}"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3"/>
          <p:cNvSpPr>
            <a:spLocks noGrp="1"/>
          </p:cNvSpPr>
          <p:nvPr>
            <p:ph type="ftr" sz="quarter" idx="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1888"/>
            <a:ext cx="7772400" cy="113506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525"/>
            <a:ext cx="7772400" cy="1249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7" name="日期占位符 3"/>
          <p:cNvSpPr>
            <a:spLocks noGrp="1"/>
          </p:cNvSpPr>
          <p:nvPr>
            <p:ph type="dt" sz="half" idx="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3E5C2B2-3AE3-4B26-A58E-136A0C2BB0F4}"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p:cNvSpPr>
          <p:nvPr>
            <p:ph type="sldNum" sz="quarter" idx="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4"/>
          <p:cNvSpPr>
            <a:spLocks noGrp="1"/>
          </p:cNvSpPr>
          <p:nvPr>
            <p:ph type="dt" sz="half" idx="1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4135535-BE4C-4FED-AA86-7DF01D737DDF}"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8B9807A-723B-4123-8E9E-AB4E882AF935}"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7" name="日期占位符 2"/>
          <p:cNvSpPr>
            <a:spLocks noGrp="1"/>
          </p:cNvSpPr>
          <p:nvPr>
            <p:ph type="dt" sz="half" idx="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42A0A9A6-DF99-400E-866A-D3735EDF8BF4}"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3"/>
          <p:cNvSpPr>
            <a:spLocks noGrp="1"/>
          </p:cNvSpPr>
          <p:nvPr>
            <p:ph type="ftr" sz="quarter" idx="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4"/>
          <p:cNvSpPr>
            <a:spLocks noGrp="1"/>
          </p:cNvSpPr>
          <p:nvPr>
            <p:ph type="sldNum" sz="quarter" idx="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3B857DD-0DC0-43E8-90D3-8C158D330828}"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013"/>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7" name="日期占位符 4"/>
          <p:cNvSpPr>
            <a:spLocks noGrp="1"/>
          </p:cNvSpPr>
          <p:nvPr>
            <p:ph type="dt" sz="half" idx="1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38AA3269-3E63-4F3E-B29E-1B90DFB4024B}"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307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1175"/>
            <a:ext cx="5486400" cy="34290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方正兰亭粗黑_GBK" pitchFamily="2" charset="-122"/>
            </a:endParaRPr>
          </a:p>
        </p:txBody>
      </p:sp>
      <p:sp>
        <p:nvSpPr>
          <p:cNvPr id="4" name="文本占位符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7" name="日期占位符 4"/>
          <p:cNvSpPr>
            <a:spLocks noGrp="1"/>
          </p:cNvSpPr>
          <p:nvPr>
            <p:ph type="dt" sz="half" idx="12"/>
          </p:nvPr>
        </p:nvSpPr>
        <p:spPr bwMode="auto">
          <a:xfrm>
            <a:off x="457200" y="5297488"/>
            <a:ext cx="2133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F09D1-E5B3-41D8-B108-812209F74725}"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5"/>
          <p:cNvSpPr>
            <a:spLocks noGrp="1"/>
          </p:cNvSpPr>
          <p:nvPr>
            <p:ph type="ftr" sz="quarter" idx="3"/>
          </p:nvPr>
        </p:nvSpPr>
        <p:spPr bwMode="auto">
          <a:xfrm>
            <a:off x="3124200" y="5297488"/>
            <a:ext cx="2895600" cy="303213"/>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6"/>
          <p:cNvSpPr>
            <a:spLocks noGrp="1"/>
          </p:cNvSpPr>
          <p:nvPr>
            <p:ph type="sldNum" sz="quarter" idx="4"/>
          </p:nvPr>
        </p:nvSpPr>
        <p:spPr bwMode="auto">
          <a:xfrm>
            <a:off x="6553200" y="5297488"/>
            <a:ext cx="2133600" cy="303213"/>
          </a:xfrm>
          <a:prstGeom prst="rect">
            <a:avLst/>
          </a:prstGeom>
          <a:ln>
            <a:miter lim="800000"/>
          </a:ln>
        </p:spPr>
        <p:txBody>
          <a:bodyPr vert="horz" wrap="square" lIns="91440" tIns="45720" rIns="91440" bIns="45720" numCol="1" anchor="ctr" anchorCtr="0" compatLnSpc="1"/>
          <a:p>
            <a:pPr algn="r">
              <a:buNone/>
            </a:pPr>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457200" y="228600"/>
            <a:ext cx="8229600" cy="952500"/>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1027" name="文本占位符 2"/>
          <p:cNvSpPr>
            <a:spLocks noGrp="1"/>
          </p:cNvSpPr>
          <p:nvPr>
            <p:ph type="body" idx="1"/>
          </p:nvPr>
        </p:nvSpPr>
        <p:spPr>
          <a:xfrm>
            <a:off x="457200" y="1333500"/>
            <a:ext cx="8229600" cy="3771900"/>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8" name="日期占位符 3"/>
          <p:cNvSpPr>
            <a:spLocks noGrp="1" noChangeArrowheads="1"/>
          </p:cNvSpPr>
          <p:nvPr>
            <p:ph type="dt" sz="half" idx="2"/>
          </p:nvPr>
        </p:nvSpPr>
        <p:spPr bwMode="auto">
          <a:xfrm>
            <a:off x="457200" y="5297488"/>
            <a:ext cx="2133600" cy="303213"/>
          </a:xfrm>
          <a:prstGeom prst="rect">
            <a:avLst/>
          </a:prstGeom>
          <a:noFill/>
          <a:ln w="9525">
            <a:noFill/>
            <a:miter lim="800000"/>
          </a:ln>
        </p:spPr>
        <p:txBody>
          <a:bodyPr vert="horz" wrap="square" lIns="91440" tIns="45720" rIns="91440" bIns="45720" numCol="1" anchor="ctr" anchorCtr="0" compatLnSpc="1"/>
          <a:lstStyle>
            <a:lvl1pPr>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E660FC2-5A9D-489E-9DDC-C18F1747393B}"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3124200" y="5297488"/>
            <a:ext cx="2895600" cy="303213"/>
          </a:xfrm>
          <a:prstGeom prst="rect">
            <a:avLst/>
          </a:prstGeom>
          <a:noFill/>
          <a:ln w="9525">
            <a:noFill/>
            <a:miter lim="800000"/>
          </a:ln>
        </p:spPr>
        <p:txBody>
          <a:bodyPr vert="horz" wrap="square" lIns="91440" tIns="45720" rIns="91440" bIns="45720" numCol="1" anchor="ctr" anchorCtr="0" compatLnSpc="1"/>
          <a:lstStyle>
            <a:lvl1pPr algn="ctr">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6553200" y="5297488"/>
            <a:ext cx="2133600" cy="303213"/>
          </a:xfrm>
          <a:prstGeom prst="rect">
            <a:avLst/>
          </a:prstGeom>
          <a:noFill/>
          <a:ln w="9525">
            <a:noFill/>
            <a:miter lim="800000"/>
          </a:ln>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方正兰亭粗黑_GBK" pitchFamily="2" charset="-122"/>
        </a:defRPr>
      </a:lvl1pPr>
      <a:lvl2pPr marL="914400" indent="-914400" algn="ctr" rtl="0" eaLnBrk="0" fontAlgn="base" hangingPunct="0">
        <a:spcBef>
          <a:spcPct val="0"/>
        </a:spcBef>
        <a:spcAft>
          <a:spcPct val="0"/>
        </a:spcAft>
        <a:defRPr sz="4400">
          <a:solidFill>
            <a:schemeClr val="tx1"/>
          </a:solidFill>
          <a:latin typeface="方正兰亭粗黑_GBK" pitchFamily="2" charset="-122"/>
          <a:ea typeface="宋体" panose="02010600030101010101" pitchFamily="2" charset="-122"/>
          <a:sym typeface="方正兰亭粗黑_GBK" pitchFamily="2" charset="-122"/>
        </a:defRPr>
      </a:lvl2pPr>
      <a:lvl3pPr marL="914400" indent="-914400" algn="ctr" rtl="0" eaLnBrk="0" fontAlgn="base" hangingPunct="0">
        <a:spcBef>
          <a:spcPct val="0"/>
        </a:spcBef>
        <a:spcAft>
          <a:spcPct val="0"/>
        </a:spcAft>
        <a:defRPr sz="4400">
          <a:solidFill>
            <a:schemeClr val="tx1"/>
          </a:solidFill>
          <a:latin typeface="方正兰亭粗黑_GBK" pitchFamily="2" charset="-122"/>
          <a:ea typeface="宋体" panose="02010600030101010101" pitchFamily="2" charset="-122"/>
          <a:sym typeface="方正兰亭粗黑_GBK" pitchFamily="2" charset="-122"/>
        </a:defRPr>
      </a:lvl3pPr>
      <a:lvl4pPr marL="914400" indent="-914400" algn="ctr" rtl="0" eaLnBrk="0" fontAlgn="base" hangingPunct="0">
        <a:spcBef>
          <a:spcPct val="0"/>
        </a:spcBef>
        <a:spcAft>
          <a:spcPct val="0"/>
        </a:spcAft>
        <a:defRPr sz="4400">
          <a:solidFill>
            <a:schemeClr val="tx1"/>
          </a:solidFill>
          <a:latin typeface="方正兰亭粗黑_GBK" pitchFamily="2" charset="-122"/>
          <a:ea typeface="宋体" panose="02010600030101010101" pitchFamily="2" charset="-122"/>
          <a:sym typeface="方正兰亭粗黑_GBK" pitchFamily="2" charset="-122"/>
        </a:defRPr>
      </a:lvl4pPr>
      <a:lvl5pPr marL="914400" indent="-914400" algn="ctr" rtl="0" eaLnBrk="0" fontAlgn="base" hangingPunct="0">
        <a:spcBef>
          <a:spcPct val="0"/>
        </a:spcBef>
        <a:spcAft>
          <a:spcPct val="0"/>
        </a:spcAft>
        <a:defRPr sz="4400">
          <a:solidFill>
            <a:schemeClr val="tx1"/>
          </a:solidFill>
          <a:latin typeface="方正兰亭粗黑_GBK" pitchFamily="2" charset="-122"/>
          <a:ea typeface="宋体" panose="02010600030101010101" pitchFamily="2" charset="-122"/>
          <a:sym typeface="方正兰亭粗黑_GBK" pitchFamily="2" charset="-122"/>
        </a:defRPr>
      </a:lvl5pPr>
      <a:lvl6pPr marL="1371600" indent="-914400" algn="ctr" rtl="0" fontAlgn="base">
        <a:spcBef>
          <a:spcPct val="0"/>
        </a:spcBef>
        <a:spcAft>
          <a:spcPct val="0"/>
        </a:spcAft>
        <a:defRPr sz="4400">
          <a:solidFill>
            <a:schemeClr val="tx1"/>
          </a:solidFill>
          <a:latin typeface="方正兰亭粗黑_GBK" pitchFamily="2" charset="-122"/>
          <a:ea typeface="宋体" panose="02010600030101010101" pitchFamily="2" charset="-122"/>
          <a:sym typeface="方正兰亭粗黑_GBK" pitchFamily="2" charset="-122"/>
        </a:defRPr>
      </a:lvl6pPr>
      <a:lvl7pPr marL="1828800" indent="-914400" algn="ctr" rtl="0" fontAlgn="base">
        <a:spcBef>
          <a:spcPct val="0"/>
        </a:spcBef>
        <a:spcAft>
          <a:spcPct val="0"/>
        </a:spcAft>
        <a:defRPr sz="4400">
          <a:solidFill>
            <a:schemeClr val="tx1"/>
          </a:solidFill>
          <a:latin typeface="方正兰亭粗黑_GBK" pitchFamily="2" charset="-122"/>
          <a:ea typeface="宋体" panose="02010600030101010101" pitchFamily="2" charset="-122"/>
          <a:sym typeface="方正兰亭粗黑_GBK" pitchFamily="2" charset="-122"/>
        </a:defRPr>
      </a:lvl7pPr>
      <a:lvl8pPr marL="2286000" indent="-914400" algn="ctr" rtl="0" fontAlgn="base">
        <a:spcBef>
          <a:spcPct val="0"/>
        </a:spcBef>
        <a:spcAft>
          <a:spcPct val="0"/>
        </a:spcAft>
        <a:defRPr sz="4400">
          <a:solidFill>
            <a:schemeClr val="tx1"/>
          </a:solidFill>
          <a:latin typeface="方正兰亭粗黑_GBK" pitchFamily="2" charset="-122"/>
          <a:ea typeface="宋体" panose="02010600030101010101" pitchFamily="2" charset="-122"/>
          <a:sym typeface="方正兰亭粗黑_GBK" pitchFamily="2" charset="-122"/>
        </a:defRPr>
      </a:lvl8pPr>
      <a:lvl9pPr marL="2743200" indent="-914400" algn="ctr" rtl="0" fontAlgn="base">
        <a:spcBef>
          <a:spcPct val="0"/>
        </a:spcBef>
        <a:spcAft>
          <a:spcPct val="0"/>
        </a:spcAft>
        <a:defRPr sz="4400">
          <a:solidFill>
            <a:schemeClr val="tx1"/>
          </a:solidFill>
          <a:latin typeface="方正兰亭粗黑_GBK" pitchFamily="2" charset="-122"/>
          <a:ea typeface="宋体" panose="02010600030101010101" pitchFamily="2" charset="-122"/>
          <a:sym typeface="方正兰亭粗黑_GBK"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方正兰亭粗黑_GBK" pitchFamily="2"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方正兰亭粗黑_GBK" pitchFamily="2"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方正兰亭粗黑_GBK" pitchFamily="2"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方正兰亭粗黑_GBK" pitchFamily="2"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方正兰亭粗黑_GBK" pitchFamily="2" charset="-122"/>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方正兰亭粗黑_GBK" pitchFamily="2" charset="-122"/>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方正兰亭粗黑_GBK" pitchFamily="2" charset="-122"/>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方正兰亭粗黑_GBK" pitchFamily="2" charset="-122"/>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方正兰亭粗黑_GBK"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457200" y="228600"/>
            <a:ext cx="8229600" cy="952500"/>
          </a:xfrm>
          <a:prstGeom prst="rect">
            <a:avLst/>
          </a:prstGeom>
          <a:noFill/>
          <a:ln w="9525">
            <a:noFill/>
          </a:ln>
        </p:spPr>
        <p:txBody>
          <a:bodyPr anchor="ctr" anchorCtr="0"/>
          <a:p>
            <a:pPr lvl="0"/>
            <a:r>
              <a:rPr lang="zh-CN" altLang="zh-CN" dirty="0"/>
              <a:t>单击此处编辑母版标题样式</a:t>
            </a:r>
            <a:endParaRPr lang="zh-CN" altLang="zh-CN" dirty="0"/>
          </a:p>
        </p:txBody>
      </p:sp>
      <p:sp>
        <p:nvSpPr>
          <p:cNvPr id="1027" name="文本占位符 2"/>
          <p:cNvSpPr>
            <a:spLocks noGrp="1"/>
          </p:cNvSpPr>
          <p:nvPr>
            <p:ph type="body" idx="1"/>
          </p:nvPr>
        </p:nvSpPr>
        <p:spPr>
          <a:xfrm>
            <a:off x="457200" y="1333500"/>
            <a:ext cx="8229600" cy="3771900"/>
          </a:xfrm>
          <a:prstGeom prst="rect">
            <a:avLst/>
          </a:prstGeom>
          <a:noFill/>
          <a:ln w="9525">
            <a:noFill/>
          </a:ln>
        </p:spPr>
        <p:txBody>
          <a:bodyPr/>
          <a:p>
            <a:pPr lvl="0"/>
            <a:r>
              <a:rPr lang="zh-CN" altLang="zh-CN" dirty="0"/>
              <a:t>单击此处编辑母版文本样式</a:t>
            </a:r>
            <a:endParaRPr lang="zh-CN" altLang="zh-CN" dirty="0"/>
          </a:p>
          <a:p>
            <a:pPr lvl="1"/>
            <a:r>
              <a:rPr lang="zh-CN" altLang="zh-CN" dirty="0"/>
              <a:t>第二级</a:t>
            </a:r>
            <a:endParaRPr lang="zh-CN" altLang="zh-CN" dirty="0"/>
          </a:p>
          <a:p>
            <a:pPr lvl="2"/>
            <a:r>
              <a:rPr lang="zh-CN" altLang="zh-CN" dirty="0"/>
              <a:t>第三级</a:t>
            </a:r>
            <a:endParaRPr lang="zh-CN" altLang="zh-CN" dirty="0"/>
          </a:p>
          <a:p>
            <a:pPr lvl="3"/>
            <a:r>
              <a:rPr lang="zh-CN" altLang="zh-CN" dirty="0"/>
              <a:t>第四级</a:t>
            </a:r>
            <a:endParaRPr lang="zh-CN" altLang="zh-CN" dirty="0"/>
          </a:p>
          <a:p>
            <a:pPr lvl="4"/>
            <a:r>
              <a:rPr lang="zh-CN" altLang="zh-CN" dirty="0"/>
              <a:t>第五级</a:t>
            </a:r>
            <a:endParaRPr lang="zh-CN" altLang="zh-CN" dirty="0"/>
          </a:p>
        </p:txBody>
      </p:sp>
      <p:sp>
        <p:nvSpPr>
          <p:cNvPr id="1028" name="日期占位符 3"/>
          <p:cNvSpPr>
            <a:spLocks noGrp="1" noChangeArrowheads="1"/>
          </p:cNvSpPr>
          <p:nvPr>
            <p:ph type="dt" sz="half" idx="2"/>
          </p:nvPr>
        </p:nvSpPr>
        <p:spPr bwMode="auto">
          <a:xfrm>
            <a:off x="457200" y="5297488"/>
            <a:ext cx="2133600" cy="303213"/>
          </a:xfrm>
          <a:prstGeom prst="rect">
            <a:avLst/>
          </a:prstGeom>
          <a:noFill/>
          <a:ln w="9525">
            <a:noFill/>
            <a:miter lim="800000"/>
          </a:ln>
        </p:spPr>
        <p:txBody>
          <a:bodyPr vert="horz" wrap="square" lIns="91440" tIns="45720" rIns="91440" bIns="45720" numCol="1" anchor="ctr" anchorCtr="0" compatLnSpc="1"/>
          <a:lstStyle>
            <a:lvl1pPr>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AE660FC2-5A9D-489E-9DDC-C18F1747393B}"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3124200" y="5297488"/>
            <a:ext cx="2895600" cy="303213"/>
          </a:xfrm>
          <a:prstGeom prst="rect">
            <a:avLst/>
          </a:prstGeom>
          <a:noFill/>
          <a:ln w="9525">
            <a:noFill/>
            <a:miter lim="800000"/>
          </a:ln>
        </p:spPr>
        <p:txBody>
          <a:bodyPr vert="horz" wrap="square" lIns="91440" tIns="45720" rIns="91440" bIns="45720" numCol="1" anchor="ctr" anchorCtr="0" compatLnSpc="1"/>
          <a:lstStyle>
            <a:lvl1pPr algn="ctr">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6553200" y="5297488"/>
            <a:ext cx="2133600" cy="303213"/>
          </a:xfrm>
          <a:prstGeom prst="rect">
            <a:avLst/>
          </a:prstGeom>
          <a:noFill/>
          <a:ln w="9525">
            <a:noFill/>
            <a:miter lim="800000"/>
          </a:ln>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方正兰亭粗黑_GBK" pitchFamily="2" charset="-122"/>
        </a:defRPr>
      </a:lvl1pPr>
      <a:lvl2pPr marL="914400" indent="-914400" algn="ctr" rtl="0" eaLnBrk="0" fontAlgn="base" hangingPunct="0">
        <a:spcBef>
          <a:spcPct val="0"/>
        </a:spcBef>
        <a:spcAft>
          <a:spcPct val="0"/>
        </a:spcAft>
        <a:defRPr sz="4400">
          <a:solidFill>
            <a:schemeClr val="tx1"/>
          </a:solidFill>
          <a:latin typeface="方正兰亭粗黑_GBK" pitchFamily="2" charset="-122"/>
          <a:ea typeface="宋体" panose="02010600030101010101" pitchFamily="2" charset="-122"/>
          <a:sym typeface="方正兰亭粗黑_GBK" pitchFamily="2" charset="-122"/>
        </a:defRPr>
      </a:lvl2pPr>
      <a:lvl3pPr marL="914400" indent="-914400" algn="ctr" rtl="0" eaLnBrk="0" fontAlgn="base" hangingPunct="0">
        <a:spcBef>
          <a:spcPct val="0"/>
        </a:spcBef>
        <a:spcAft>
          <a:spcPct val="0"/>
        </a:spcAft>
        <a:defRPr sz="4400">
          <a:solidFill>
            <a:schemeClr val="tx1"/>
          </a:solidFill>
          <a:latin typeface="方正兰亭粗黑_GBK" pitchFamily="2" charset="-122"/>
          <a:ea typeface="宋体" panose="02010600030101010101" pitchFamily="2" charset="-122"/>
          <a:sym typeface="方正兰亭粗黑_GBK" pitchFamily="2" charset="-122"/>
        </a:defRPr>
      </a:lvl3pPr>
      <a:lvl4pPr marL="914400" indent="-914400" algn="ctr" rtl="0" eaLnBrk="0" fontAlgn="base" hangingPunct="0">
        <a:spcBef>
          <a:spcPct val="0"/>
        </a:spcBef>
        <a:spcAft>
          <a:spcPct val="0"/>
        </a:spcAft>
        <a:defRPr sz="4400">
          <a:solidFill>
            <a:schemeClr val="tx1"/>
          </a:solidFill>
          <a:latin typeface="方正兰亭粗黑_GBK" pitchFamily="2" charset="-122"/>
          <a:ea typeface="宋体" panose="02010600030101010101" pitchFamily="2" charset="-122"/>
          <a:sym typeface="方正兰亭粗黑_GBK" pitchFamily="2" charset="-122"/>
        </a:defRPr>
      </a:lvl4pPr>
      <a:lvl5pPr marL="914400" indent="-914400" algn="ctr" rtl="0" eaLnBrk="0" fontAlgn="base" hangingPunct="0">
        <a:spcBef>
          <a:spcPct val="0"/>
        </a:spcBef>
        <a:spcAft>
          <a:spcPct val="0"/>
        </a:spcAft>
        <a:defRPr sz="4400">
          <a:solidFill>
            <a:schemeClr val="tx1"/>
          </a:solidFill>
          <a:latin typeface="方正兰亭粗黑_GBK" pitchFamily="2" charset="-122"/>
          <a:ea typeface="宋体" panose="02010600030101010101" pitchFamily="2" charset="-122"/>
          <a:sym typeface="方正兰亭粗黑_GBK" pitchFamily="2" charset="-122"/>
        </a:defRPr>
      </a:lvl5pPr>
      <a:lvl6pPr marL="1371600" indent="-914400" algn="ctr" rtl="0" fontAlgn="base">
        <a:spcBef>
          <a:spcPct val="0"/>
        </a:spcBef>
        <a:spcAft>
          <a:spcPct val="0"/>
        </a:spcAft>
        <a:defRPr sz="4400">
          <a:solidFill>
            <a:schemeClr val="tx1"/>
          </a:solidFill>
          <a:latin typeface="方正兰亭粗黑_GBK" pitchFamily="2" charset="-122"/>
          <a:ea typeface="宋体" panose="02010600030101010101" pitchFamily="2" charset="-122"/>
          <a:sym typeface="方正兰亭粗黑_GBK" pitchFamily="2" charset="-122"/>
        </a:defRPr>
      </a:lvl6pPr>
      <a:lvl7pPr marL="1828800" indent="-914400" algn="ctr" rtl="0" fontAlgn="base">
        <a:spcBef>
          <a:spcPct val="0"/>
        </a:spcBef>
        <a:spcAft>
          <a:spcPct val="0"/>
        </a:spcAft>
        <a:defRPr sz="4400">
          <a:solidFill>
            <a:schemeClr val="tx1"/>
          </a:solidFill>
          <a:latin typeface="方正兰亭粗黑_GBK" pitchFamily="2" charset="-122"/>
          <a:ea typeface="宋体" panose="02010600030101010101" pitchFamily="2" charset="-122"/>
          <a:sym typeface="方正兰亭粗黑_GBK" pitchFamily="2" charset="-122"/>
        </a:defRPr>
      </a:lvl7pPr>
      <a:lvl8pPr marL="2286000" indent="-914400" algn="ctr" rtl="0" fontAlgn="base">
        <a:spcBef>
          <a:spcPct val="0"/>
        </a:spcBef>
        <a:spcAft>
          <a:spcPct val="0"/>
        </a:spcAft>
        <a:defRPr sz="4400">
          <a:solidFill>
            <a:schemeClr val="tx1"/>
          </a:solidFill>
          <a:latin typeface="方正兰亭粗黑_GBK" pitchFamily="2" charset="-122"/>
          <a:ea typeface="宋体" panose="02010600030101010101" pitchFamily="2" charset="-122"/>
          <a:sym typeface="方正兰亭粗黑_GBK" pitchFamily="2" charset="-122"/>
        </a:defRPr>
      </a:lvl8pPr>
      <a:lvl9pPr marL="2743200" indent="-914400" algn="ctr" rtl="0" fontAlgn="base">
        <a:spcBef>
          <a:spcPct val="0"/>
        </a:spcBef>
        <a:spcAft>
          <a:spcPct val="0"/>
        </a:spcAft>
        <a:defRPr sz="4400">
          <a:solidFill>
            <a:schemeClr val="tx1"/>
          </a:solidFill>
          <a:latin typeface="方正兰亭粗黑_GBK" pitchFamily="2" charset="-122"/>
          <a:ea typeface="宋体" panose="02010600030101010101" pitchFamily="2" charset="-122"/>
          <a:sym typeface="方正兰亭粗黑_GBK"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方正兰亭粗黑_GBK" pitchFamily="2"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方正兰亭粗黑_GBK" pitchFamily="2"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方正兰亭粗黑_GBK" pitchFamily="2"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方正兰亭粗黑_GBK" pitchFamily="2"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方正兰亭粗黑_GBK" pitchFamily="2" charset="-122"/>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方正兰亭粗黑_GBK" pitchFamily="2" charset="-122"/>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方正兰亭粗黑_GBK" pitchFamily="2" charset="-122"/>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方正兰亭粗黑_GBK" pitchFamily="2" charset="-122"/>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方正兰亭粗黑_GBK"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3.xml"/><Relationship Id="rId8" Type="http://schemas.openxmlformats.org/officeDocument/2006/relationships/image" Target="../media/image4.jpeg"/><Relationship Id="rId7"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media" Target="file:///D:\&#20010;&#20154;&#36164;&#26009;\PPT&#32456;&#26497;&#27169;&#26495;&#19979;&#36733;&#21253;\&#32463;&#20856;&#27169;&#26495;&#22270;&#34920;&#32032;&#26448;&#31561;\&#12304;18&#12305;PPT&#32463;&#20856;&#32972;&#26223;&#38899;&#20048;&#24211;\&#26032;&#22686;&#32972;&#26223;&#38899;&#20048;\&#21313;&#22823;&#32463;&#20856;&#27668;&#21183;&#32972;&#26223;&#38899;&#20048;\2.%20the%20dawn.wav" TargetMode="External"/><Relationship Id="rId3" Type="http://schemas.openxmlformats.org/officeDocument/2006/relationships/audio" Target="file:///D:\&#20010;&#20154;&#36164;&#26009;\PPT&#32456;&#26497;&#27169;&#26495;&#19979;&#36733;&#21253;\&#32463;&#20856;&#27169;&#26495;&#22270;&#34920;&#32032;&#26448;&#31561;\&#12304;18&#12305;PPT&#32463;&#20856;&#32972;&#26223;&#38899;&#20048;&#24211;\&#26032;&#22686;&#32972;&#26223;&#38899;&#20048;\&#21313;&#22823;&#32463;&#20856;&#27668;&#21183;&#32972;&#26223;&#38899;&#20048;\2.%20the%20dawn.wav" TargetMode="External"/><Relationship Id="rId2"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image" Target="../media/image6.png"/><Relationship Id="rId10" Type="http://schemas.openxmlformats.org/officeDocument/2006/relationships/image" Target="../media/image5.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39.xml"/><Relationship Id="rId7" Type="http://schemas.openxmlformats.org/officeDocument/2006/relationships/image" Target="../media/image21.png"/><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0" Type="http://schemas.openxmlformats.org/officeDocument/2006/relationships/slideLayout" Target="../slideLayouts/slideLayout12.xml"/><Relationship Id="rId1" Type="http://schemas.openxmlformats.org/officeDocument/2006/relationships/tags" Target="../tags/tag33.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tags" Target="../tags/tag41.xml"/><Relationship Id="rId2" Type="http://schemas.openxmlformats.org/officeDocument/2006/relationships/image" Target="../media/image22.png"/><Relationship Id="rId1" Type="http://schemas.openxmlformats.org/officeDocument/2006/relationships/tags" Target="../tags/tag40.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tags" Target="../tags/tag43.xml"/><Relationship Id="rId2" Type="http://schemas.openxmlformats.org/officeDocument/2006/relationships/image" Target="../media/image23.png"/><Relationship Id="rId1" Type="http://schemas.openxmlformats.org/officeDocument/2006/relationships/tags" Target="../tags/tag4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tags" Target="../tags/tag45.xml"/><Relationship Id="rId2" Type="http://schemas.openxmlformats.org/officeDocument/2006/relationships/image" Target="../media/image24.png"/><Relationship Id="rId1" Type="http://schemas.openxmlformats.org/officeDocument/2006/relationships/tags" Target="../tags/tag4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5.png"/><Relationship Id="rId3" Type="http://schemas.openxmlformats.org/officeDocument/2006/relationships/tags" Target="../tags/tag47.xml"/><Relationship Id="rId2" Type="http://schemas.openxmlformats.org/officeDocument/2006/relationships/image" Target="../media/image25.png"/><Relationship Id="rId1" Type="http://schemas.openxmlformats.org/officeDocument/2006/relationships/tags" Target="../tags/tag4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5.png"/><Relationship Id="rId3" Type="http://schemas.openxmlformats.org/officeDocument/2006/relationships/tags" Target="../tags/tag49.xml"/><Relationship Id="rId2" Type="http://schemas.openxmlformats.org/officeDocument/2006/relationships/image" Target="../media/image26.png"/><Relationship Id="rId1" Type="http://schemas.openxmlformats.org/officeDocument/2006/relationships/tags" Target="../tags/tag48.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5.png"/><Relationship Id="rId3" Type="http://schemas.openxmlformats.org/officeDocument/2006/relationships/tags" Target="../tags/tag51.xml"/><Relationship Id="rId2" Type="http://schemas.openxmlformats.org/officeDocument/2006/relationships/image" Target="../media/image27.png"/><Relationship Id="rId1" Type="http://schemas.openxmlformats.org/officeDocument/2006/relationships/tags" Target="../tags/tag50.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tags" Target="../tags/tag53.xml"/><Relationship Id="rId2" Type="http://schemas.openxmlformats.org/officeDocument/2006/relationships/image" Target="../media/image28.png"/><Relationship Id="rId1" Type="http://schemas.openxmlformats.org/officeDocument/2006/relationships/tags" Target="../tags/tag52.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image" Target="../media/image29.png"/><Relationship Id="rId1" Type="http://schemas.openxmlformats.org/officeDocument/2006/relationships/tags" Target="../tags/tag54.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tags" Target="../tags/tag58.xml"/><Relationship Id="rId2" Type="http://schemas.openxmlformats.org/officeDocument/2006/relationships/image" Target="../media/image30.png"/><Relationship Id="rId1" Type="http://schemas.openxmlformats.org/officeDocument/2006/relationships/tags" Target="../tags/tag57.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5.png"/><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0" Type="http://schemas.openxmlformats.org/officeDocument/2006/relationships/notesSlide" Target="../notesSlides/notesSlide1.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tags" Target="../tags/tag60.xml"/><Relationship Id="rId2" Type="http://schemas.openxmlformats.org/officeDocument/2006/relationships/image" Target="../media/image31.png"/><Relationship Id="rId1" Type="http://schemas.openxmlformats.org/officeDocument/2006/relationships/tags" Target="../tags/tag59.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tags" Target="../tags/tag62.xml"/><Relationship Id="rId2" Type="http://schemas.openxmlformats.org/officeDocument/2006/relationships/image" Target="../media/image32.png"/><Relationship Id="rId1" Type="http://schemas.openxmlformats.org/officeDocument/2006/relationships/tags" Target="../tags/tag61.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tags" Target="../tags/tag64.xml"/><Relationship Id="rId2" Type="http://schemas.openxmlformats.org/officeDocument/2006/relationships/image" Target="../media/image33.png"/><Relationship Id="rId1" Type="http://schemas.openxmlformats.org/officeDocument/2006/relationships/tags" Target="../tags/tag63.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tags" Target="../tags/tag66.xml"/><Relationship Id="rId2" Type="http://schemas.openxmlformats.org/officeDocument/2006/relationships/image" Target="../media/image34.png"/><Relationship Id="rId1" Type="http://schemas.openxmlformats.org/officeDocument/2006/relationships/tags" Target="../tags/tag65.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tags" Target="../tags/tag68.xml"/><Relationship Id="rId2" Type="http://schemas.openxmlformats.org/officeDocument/2006/relationships/image" Target="../media/image35.png"/><Relationship Id="rId1" Type="http://schemas.openxmlformats.org/officeDocument/2006/relationships/tags" Target="../tags/tag67.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tags" Target="../tags/tag70.xml"/><Relationship Id="rId2" Type="http://schemas.openxmlformats.org/officeDocument/2006/relationships/image" Target="../media/image36.png"/><Relationship Id="rId1" Type="http://schemas.openxmlformats.org/officeDocument/2006/relationships/tags" Target="../tags/tag69.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tags" Target="../tags/tag72.xml"/><Relationship Id="rId2" Type="http://schemas.openxmlformats.org/officeDocument/2006/relationships/image" Target="../media/image37.png"/><Relationship Id="rId1" Type="http://schemas.openxmlformats.org/officeDocument/2006/relationships/tags" Target="../tags/tag71.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tags" Target="../tags/tag74.xml"/><Relationship Id="rId2" Type="http://schemas.openxmlformats.org/officeDocument/2006/relationships/image" Target="../media/image38.png"/><Relationship Id="rId1" Type="http://schemas.openxmlformats.org/officeDocument/2006/relationships/tags" Target="../tags/tag73.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tags" Target="../tags/tag76.xml"/><Relationship Id="rId2" Type="http://schemas.openxmlformats.org/officeDocument/2006/relationships/image" Target="../media/image39.png"/><Relationship Id="rId1" Type="http://schemas.openxmlformats.org/officeDocument/2006/relationships/tags" Target="../tags/tag75.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5.png"/><Relationship Id="rId3" Type="http://schemas.openxmlformats.org/officeDocument/2006/relationships/tags" Target="../tags/tag78.xml"/><Relationship Id="rId2" Type="http://schemas.openxmlformats.org/officeDocument/2006/relationships/image" Target="../media/image6.png"/><Relationship Id="rId1" Type="http://schemas.openxmlformats.org/officeDocument/2006/relationships/tags" Target="../tags/tag77.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tags" Target="../tags/tag11.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image" Target="../media/image11.png"/><Relationship Id="rId7"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tags" Target="../tags/tag14.xml"/><Relationship Id="rId4" Type="http://schemas.openxmlformats.org/officeDocument/2006/relationships/image" Target="../media/image9.jpeg"/><Relationship Id="rId3" Type="http://schemas.openxmlformats.org/officeDocument/2006/relationships/tags" Target="../tags/tag13.xml"/><Relationship Id="rId2" Type="http://schemas.openxmlformats.org/officeDocument/2006/relationships/image" Target="../media/image8.png"/><Relationship Id="rId11" Type="http://schemas.openxmlformats.org/officeDocument/2006/relationships/slideLayout" Target="../slideLayouts/slideLayout12.xml"/><Relationship Id="rId10" Type="http://schemas.openxmlformats.org/officeDocument/2006/relationships/image" Target="../media/image5.png"/><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image" Target="../media/image5.png"/><Relationship Id="rId7" Type="http://schemas.openxmlformats.org/officeDocument/2006/relationships/tags" Target="../tags/tag19.xml"/><Relationship Id="rId6" Type="http://schemas.openxmlformats.org/officeDocument/2006/relationships/image" Target="../media/image15.png"/><Relationship Id="rId5" Type="http://schemas.openxmlformats.org/officeDocument/2006/relationships/tags" Target="../tags/tag18.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5.png"/><Relationship Id="rId7" Type="http://schemas.openxmlformats.org/officeDocument/2006/relationships/tags" Target="../tags/tag23.xml"/><Relationship Id="rId6" Type="http://schemas.openxmlformats.org/officeDocument/2006/relationships/image" Target="../media/image18.png"/><Relationship Id="rId5" Type="http://schemas.openxmlformats.org/officeDocument/2006/relationships/tags" Target="../tags/tag22.xml"/><Relationship Id="rId4" Type="http://schemas.openxmlformats.org/officeDocument/2006/relationships/image" Target="../media/image17.png"/><Relationship Id="rId3" Type="http://schemas.openxmlformats.org/officeDocument/2006/relationships/tags" Target="../tags/tag21.xml"/><Relationship Id="rId2" Type="http://schemas.openxmlformats.org/officeDocument/2006/relationships/image" Target="../media/image16.png"/><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tags" Target="../tags/tag24.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5.png"/><Relationship Id="rId2" Type="http://schemas.openxmlformats.org/officeDocument/2006/relationships/tags" Target="../tags/tag25.xml"/><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32.xml"/><Relationship Id="rId7" Type="http://schemas.openxmlformats.org/officeDocument/2006/relationships/image" Target="../media/image20.png"/><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0" Type="http://schemas.openxmlformats.org/officeDocument/2006/relationships/slideLayout" Target="../slideLayouts/slideLayout12.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lum bright="6000" contrast="6000"/>
          </a:blip>
          <a:stretch>
            <a:fillRect/>
          </a:stretch>
        </p:blipFill>
        <p:spPr>
          <a:xfrm>
            <a:off x="635" y="3486785"/>
            <a:ext cx="2755265" cy="1707515"/>
          </a:xfrm>
          <a:prstGeom prst="rect">
            <a:avLst/>
          </a:prstGeom>
        </p:spPr>
      </p:pic>
      <p:pic>
        <p:nvPicPr>
          <p:cNvPr id="3074" name="2. the dawn.wav">
            <a:hlinkClick r:id="" action="ppaction://media"/>
          </p:cNvPr>
          <p:cNvPicPr>
            <a:picLocks noRot="1" noChangeAspect="1"/>
          </p:cNvPicPr>
          <p:nvPr>
            <a:audioFile r:link="rId3"/>
            <p:extLst>
              <p:ext uri="{DAA4B4D4-6D71-4841-9C94-3DE7FCFB9230}">
                <p14:media xmlns:p14="http://schemas.microsoft.com/office/powerpoint/2010/main" r:link="rId4"/>
              </p:ext>
            </p:extLst>
          </p:nvPr>
        </p:nvPicPr>
        <p:blipFill>
          <a:blip r:embed="rId5"/>
          <a:stretch>
            <a:fillRect/>
          </a:stretch>
        </p:blipFill>
        <p:spPr>
          <a:xfrm>
            <a:off x="9542463" y="0"/>
            <a:ext cx="860425" cy="860425"/>
          </a:xfrm>
          <a:prstGeom prst="rect">
            <a:avLst/>
          </a:prstGeom>
          <a:noFill/>
          <a:ln w="9525">
            <a:noFill/>
          </a:ln>
        </p:spPr>
      </p:pic>
      <p:sp>
        <p:nvSpPr>
          <p:cNvPr id="3077" name="TextBox 1"/>
          <p:cNvSpPr/>
          <p:nvPr/>
        </p:nvSpPr>
        <p:spPr>
          <a:xfrm>
            <a:off x="258445" y="1704975"/>
            <a:ext cx="6006465" cy="895350"/>
          </a:xfrm>
          <a:prstGeom prst="rect">
            <a:avLst/>
          </a:prstGeom>
          <a:noFill/>
          <a:ln w="9525">
            <a:noFill/>
          </a:ln>
        </p:spPr>
        <p:txBody>
          <a:bodyPr wrap="none">
            <a:noAutofit/>
          </a:bodyPr>
          <a:p>
            <a:r>
              <a:rPr lang="zh-CN" altLang="en-US" sz="5400" dirty="0">
                <a:solidFill>
                  <a:srgbClr val="F4822D"/>
                </a:solidFill>
                <a:effectLst>
                  <a:reflection blurRad="6350" stA="55000" endA="300" endPos="45500" dir="5400000" sy="-100000" algn="bl" rotWithShape="0"/>
                </a:effectLst>
                <a:latin typeface="微软雅黑" panose="020B0503020204020204" charset="-122"/>
                <a:ea typeface="微软雅黑" panose="020B0503020204020204" charset="-122"/>
                <a:sym typeface="方正细圆简体" pitchFamily="65" charset="-122"/>
              </a:rPr>
              <a:t>校园团餐管理软件</a:t>
            </a:r>
            <a:endParaRPr lang="zh-CN" altLang="en-US" sz="5400" dirty="0">
              <a:solidFill>
                <a:srgbClr val="F4822D"/>
              </a:solidFill>
              <a:effectLst>
                <a:reflection blurRad="6350" stA="55000" endA="300" endPos="45500" dir="5400000" sy="-100000" algn="bl" rotWithShape="0"/>
              </a:effectLst>
              <a:latin typeface="微软雅黑" panose="020B0503020204020204" charset="-122"/>
              <a:ea typeface="微软雅黑" panose="020B0503020204020204" charset="-122"/>
              <a:sym typeface="方正细圆简体" pitchFamily="65" charset="-122"/>
            </a:endParaRPr>
          </a:p>
        </p:txBody>
      </p:sp>
      <p:sp>
        <p:nvSpPr>
          <p:cNvPr id="3080" name="矩形 7"/>
          <p:cNvSpPr/>
          <p:nvPr/>
        </p:nvSpPr>
        <p:spPr>
          <a:xfrm>
            <a:off x="8847138" y="1525588"/>
            <a:ext cx="296862" cy="1544637"/>
          </a:xfrm>
          <a:prstGeom prst="rect">
            <a:avLst/>
          </a:prstGeom>
          <a:solidFill>
            <a:srgbClr val="F4822D"/>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085" name="矩形 12"/>
          <p:cNvSpPr/>
          <p:nvPr/>
        </p:nvSpPr>
        <p:spPr>
          <a:xfrm flipH="1">
            <a:off x="6341110" y="3486150"/>
            <a:ext cx="361315" cy="1745615"/>
          </a:xfrm>
          <a:prstGeom prst="rect">
            <a:avLst/>
          </a:prstGeom>
          <a:solidFill>
            <a:srgbClr val="F4822D"/>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1" name="文本框 10"/>
          <p:cNvSpPr txBox="1"/>
          <p:nvPr/>
        </p:nvSpPr>
        <p:spPr>
          <a:xfrm>
            <a:off x="1657350" y="2857500"/>
            <a:ext cx="3275330" cy="306705"/>
          </a:xfrm>
          <a:prstGeom prst="rect">
            <a:avLst/>
          </a:prstGeom>
          <a:noFill/>
        </p:spPr>
        <p:txBody>
          <a:bodyPr wrap="square" rtlCol="0">
            <a:spAutoFit/>
          </a:bodyPr>
          <a:p>
            <a:r>
              <a:rPr lang="zh-CN" altLang="en-US" sz="1400" b="1" spc="-110" dirty="0" smtClean="0">
                <a:solidFill>
                  <a:schemeClr val="bg1">
                    <a:lumMod val="50000"/>
                  </a:schemeClr>
                </a:solidFill>
                <a:latin typeface="微软雅黑 Light" panose="020B0502040204020203" pitchFamily="34" charset="-122"/>
                <a:ea typeface="微软雅黑 Light" panose="020B0502040204020203" pitchFamily="34" charset="-122"/>
              </a:rPr>
              <a:t>厦</a:t>
            </a:r>
            <a:r>
              <a:rPr lang="en-US" altLang="zh-CN" sz="1400" b="1" spc="-110" dirty="0" smtClean="0">
                <a:solidFill>
                  <a:schemeClr val="bg1">
                    <a:lumMod val="50000"/>
                  </a:schemeClr>
                </a:solidFill>
                <a:latin typeface="微软雅黑 Light" panose="020B0502040204020203" pitchFamily="34" charset="-122"/>
                <a:ea typeface="微软雅黑 Light" panose="020B0502040204020203" pitchFamily="34" charset="-122"/>
              </a:rPr>
              <a:t> </a:t>
            </a:r>
            <a:r>
              <a:rPr lang="zh-CN" altLang="en-US" sz="1400" b="1" spc="-110" dirty="0" smtClean="0">
                <a:solidFill>
                  <a:schemeClr val="bg1">
                    <a:lumMod val="50000"/>
                  </a:schemeClr>
                </a:solidFill>
                <a:latin typeface="微软雅黑 Light" panose="020B0502040204020203" pitchFamily="34" charset="-122"/>
                <a:ea typeface="微软雅黑 Light" panose="020B0502040204020203" pitchFamily="34" charset="-122"/>
              </a:rPr>
              <a:t>门</a:t>
            </a:r>
            <a:r>
              <a:rPr lang="en-US" altLang="zh-CN" sz="1400" b="1" spc="-110" dirty="0" smtClean="0">
                <a:solidFill>
                  <a:schemeClr val="bg1">
                    <a:lumMod val="50000"/>
                  </a:schemeClr>
                </a:solidFill>
                <a:latin typeface="微软雅黑 Light" panose="020B0502040204020203" pitchFamily="34" charset="-122"/>
                <a:ea typeface="微软雅黑 Light" panose="020B0502040204020203" pitchFamily="34" charset="-122"/>
              </a:rPr>
              <a:t> </a:t>
            </a:r>
            <a:r>
              <a:rPr lang="zh-CN" sz="1400" b="1" spc="-110" dirty="0" smtClean="0">
                <a:solidFill>
                  <a:schemeClr val="bg1">
                    <a:lumMod val="50000"/>
                  </a:schemeClr>
                </a:solidFill>
                <a:latin typeface="微软雅黑 Light" panose="020B0502040204020203" pitchFamily="34" charset="-122"/>
                <a:ea typeface="微软雅黑 Light" panose="020B0502040204020203" pitchFamily="34" charset="-122"/>
              </a:rPr>
              <a:t>购</a:t>
            </a:r>
            <a:r>
              <a:rPr lang="en-US" altLang="zh-CN" sz="1400" b="1" spc="-110" dirty="0" smtClean="0">
                <a:solidFill>
                  <a:schemeClr val="bg1">
                    <a:lumMod val="50000"/>
                  </a:schemeClr>
                </a:solidFill>
                <a:latin typeface="微软雅黑 Light" panose="020B0502040204020203" pitchFamily="34" charset="-122"/>
                <a:ea typeface="微软雅黑 Light" panose="020B0502040204020203" pitchFamily="34" charset="-122"/>
              </a:rPr>
              <a:t> </a:t>
            </a:r>
            <a:r>
              <a:rPr lang="zh-CN" sz="1400" b="1" spc="-110" dirty="0" smtClean="0">
                <a:solidFill>
                  <a:schemeClr val="bg1">
                    <a:lumMod val="50000"/>
                  </a:schemeClr>
                </a:solidFill>
                <a:latin typeface="微软雅黑 Light" panose="020B0502040204020203" pitchFamily="34" charset="-122"/>
                <a:ea typeface="微软雅黑 Light" panose="020B0502040204020203" pitchFamily="34" charset="-122"/>
              </a:rPr>
              <a:t>简</a:t>
            </a:r>
            <a:r>
              <a:rPr lang="en-US" altLang="zh-CN" sz="1400" b="1" spc="-110" dirty="0" smtClean="0">
                <a:solidFill>
                  <a:schemeClr val="bg1">
                    <a:lumMod val="50000"/>
                  </a:schemeClr>
                </a:solidFill>
                <a:latin typeface="微软雅黑 Light" panose="020B0502040204020203" pitchFamily="34" charset="-122"/>
                <a:ea typeface="微软雅黑 Light" panose="020B0502040204020203" pitchFamily="34" charset="-122"/>
              </a:rPr>
              <a:t> </a:t>
            </a:r>
            <a:r>
              <a:rPr lang="zh-CN" sz="1400" b="1" spc="-110" dirty="0" smtClean="0">
                <a:solidFill>
                  <a:schemeClr val="bg1">
                    <a:lumMod val="50000"/>
                  </a:schemeClr>
                </a:solidFill>
                <a:latin typeface="微软雅黑 Light" panose="020B0502040204020203" pitchFamily="34" charset="-122"/>
                <a:ea typeface="微软雅黑 Light" panose="020B0502040204020203" pitchFamily="34" charset="-122"/>
              </a:rPr>
              <a:t>单</a:t>
            </a:r>
            <a:r>
              <a:rPr lang="en-US" altLang="zh-CN" sz="1400" b="1" spc="-110" dirty="0" smtClean="0">
                <a:solidFill>
                  <a:schemeClr val="bg1">
                    <a:lumMod val="50000"/>
                  </a:schemeClr>
                </a:solidFill>
                <a:latin typeface="微软雅黑 Light" panose="020B0502040204020203" pitchFamily="34" charset="-122"/>
                <a:ea typeface="微软雅黑 Light" panose="020B0502040204020203" pitchFamily="34" charset="-122"/>
              </a:rPr>
              <a:t> </a:t>
            </a:r>
            <a:r>
              <a:rPr lang="zh-CN" sz="1400" b="1" spc="-110" dirty="0" smtClean="0">
                <a:solidFill>
                  <a:schemeClr val="bg1">
                    <a:lumMod val="50000"/>
                  </a:schemeClr>
                </a:solidFill>
                <a:latin typeface="微软雅黑 Light" panose="020B0502040204020203" pitchFamily="34" charset="-122"/>
                <a:ea typeface="微软雅黑 Light" panose="020B0502040204020203" pitchFamily="34" charset="-122"/>
              </a:rPr>
              <a:t>电</a:t>
            </a:r>
            <a:r>
              <a:rPr lang="en-US" altLang="zh-CN" sz="1400" b="1" spc="-110" dirty="0" smtClean="0">
                <a:solidFill>
                  <a:schemeClr val="bg1">
                    <a:lumMod val="50000"/>
                  </a:schemeClr>
                </a:solidFill>
                <a:latin typeface="微软雅黑 Light" panose="020B0502040204020203" pitchFamily="34" charset="-122"/>
                <a:ea typeface="微软雅黑 Light" panose="020B0502040204020203" pitchFamily="34" charset="-122"/>
              </a:rPr>
              <a:t> </a:t>
            </a:r>
            <a:r>
              <a:rPr lang="zh-CN" sz="1400" b="1" spc="-110" dirty="0" smtClean="0">
                <a:solidFill>
                  <a:schemeClr val="bg1">
                    <a:lumMod val="50000"/>
                  </a:schemeClr>
                </a:solidFill>
                <a:latin typeface="微软雅黑 Light" panose="020B0502040204020203" pitchFamily="34" charset="-122"/>
                <a:ea typeface="微软雅黑 Light" panose="020B0502040204020203" pitchFamily="34" charset="-122"/>
              </a:rPr>
              <a:t>子</a:t>
            </a:r>
            <a:r>
              <a:rPr lang="en-US" altLang="zh-CN" sz="1400" b="1" spc="-110" dirty="0" smtClean="0">
                <a:solidFill>
                  <a:schemeClr val="bg1">
                    <a:lumMod val="50000"/>
                  </a:schemeClr>
                </a:solidFill>
                <a:latin typeface="微软雅黑 Light" panose="020B0502040204020203" pitchFamily="34" charset="-122"/>
                <a:ea typeface="微软雅黑 Light" panose="020B0502040204020203" pitchFamily="34" charset="-122"/>
              </a:rPr>
              <a:t> </a:t>
            </a:r>
            <a:r>
              <a:rPr lang="zh-CN" sz="1400" b="1" spc="-110" dirty="0" smtClean="0">
                <a:solidFill>
                  <a:schemeClr val="bg1">
                    <a:lumMod val="50000"/>
                  </a:schemeClr>
                </a:solidFill>
                <a:latin typeface="微软雅黑 Light" panose="020B0502040204020203" pitchFamily="34" charset="-122"/>
                <a:ea typeface="微软雅黑 Light" panose="020B0502040204020203" pitchFamily="34" charset="-122"/>
              </a:rPr>
              <a:t>商</a:t>
            </a:r>
            <a:r>
              <a:rPr lang="en-US" altLang="zh-CN" sz="1400" b="1" spc="-110" dirty="0" smtClean="0">
                <a:solidFill>
                  <a:schemeClr val="bg1">
                    <a:lumMod val="50000"/>
                  </a:schemeClr>
                </a:solidFill>
                <a:latin typeface="微软雅黑 Light" panose="020B0502040204020203" pitchFamily="34" charset="-122"/>
                <a:ea typeface="微软雅黑 Light" panose="020B0502040204020203" pitchFamily="34" charset="-122"/>
              </a:rPr>
              <a:t> </a:t>
            </a:r>
            <a:r>
              <a:rPr lang="zh-CN" sz="1400" b="1" spc="-110" dirty="0" smtClean="0">
                <a:solidFill>
                  <a:schemeClr val="bg1">
                    <a:lumMod val="50000"/>
                  </a:schemeClr>
                </a:solidFill>
                <a:latin typeface="微软雅黑 Light" panose="020B0502040204020203" pitchFamily="34" charset="-122"/>
                <a:ea typeface="微软雅黑 Light" panose="020B0502040204020203" pitchFamily="34" charset="-122"/>
              </a:rPr>
              <a:t>务</a:t>
            </a:r>
            <a:r>
              <a:rPr lang="en-US" altLang="zh-CN" sz="1400" b="1" spc="-110" dirty="0" smtClean="0">
                <a:solidFill>
                  <a:schemeClr val="bg1">
                    <a:lumMod val="50000"/>
                  </a:schemeClr>
                </a:solidFill>
                <a:latin typeface="微软雅黑 Light" panose="020B0502040204020203" pitchFamily="34" charset="-122"/>
                <a:ea typeface="微软雅黑 Light" panose="020B0502040204020203" pitchFamily="34" charset="-122"/>
              </a:rPr>
              <a:t> </a:t>
            </a:r>
            <a:r>
              <a:rPr lang="zh-CN" altLang="en-US" sz="1400" b="1" spc="-110" dirty="0" smtClean="0">
                <a:solidFill>
                  <a:schemeClr val="bg1">
                    <a:lumMod val="50000"/>
                  </a:schemeClr>
                </a:solidFill>
                <a:latin typeface="微软雅黑 Light" panose="020B0502040204020203" pitchFamily="34" charset="-122"/>
                <a:ea typeface="微软雅黑 Light" panose="020B0502040204020203" pitchFamily="34" charset="-122"/>
              </a:rPr>
              <a:t>有</a:t>
            </a:r>
            <a:r>
              <a:rPr lang="en-US" altLang="zh-CN" sz="1400" b="1" spc="-110" dirty="0" smtClean="0">
                <a:solidFill>
                  <a:schemeClr val="bg1">
                    <a:lumMod val="50000"/>
                  </a:schemeClr>
                </a:solidFill>
                <a:latin typeface="微软雅黑 Light" panose="020B0502040204020203" pitchFamily="34" charset="-122"/>
                <a:ea typeface="微软雅黑 Light" panose="020B0502040204020203" pitchFamily="34" charset="-122"/>
              </a:rPr>
              <a:t> </a:t>
            </a:r>
            <a:r>
              <a:rPr lang="zh-CN" altLang="en-US" sz="1400" b="1" spc="-110" dirty="0" smtClean="0">
                <a:solidFill>
                  <a:schemeClr val="bg1">
                    <a:lumMod val="50000"/>
                  </a:schemeClr>
                </a:solidFill>
                <a:latin typeface="微软雅黑 Light" panose="020B0502040204020203" pitchFamily="34" charset="-122"/>
                <a:ea typeface="微软雅黑 Light" panose="020B0502040204020203" pitchFamily="34" charset="-122"/>
              </a:rPr>
              <a:t>限</a:t>
            </a:r>
            <a:r>
              <a:rPr lang="en-US" altLang="zh-CN" sz="1400" b="1" spc="-110" dirty="0" smtClean="0">
                <a:solidFill>
                  <a:schemeClr val="bg1">
                    <a:lumMod val="50000"/>
                  </a:schemeClr>
                </a:solidFill>
                <a:latin typeface="微软雅黑 Light" panose="020B0502040204020203" pitchFamily="34" charset="-122"/>
                <a:ea typeface="微软雅黑 Light" panose="020B0502040204020203" pitchFamily="34" charset="-122"/>
              </a:rPr>
              <a:t> </a:t>
            </a:r>
            <a:r>
              <a:rPr lang="zh-CN" altLang="en-US" sz="1400" b="1" spc="-110" dirty="0" smtClean="0">
                <a:solidFill>
                  <a:schemeClr val="bg1">
                    <a:lumMod val="50000"/>
                  </a:schemeClr>
                </a:solidFill>
                <a:latin typeface="微软雅黑 Light" panose="020B0502040204020203" pitchFamily="34" charset="-122"/>
                <a:ea typeface="微软雅黑 Light" panose="020B0502040204020203" pitchFamily="34" charset="-122"/>
              </a:rPr>
              <a:t>公</a:t>
            </a:r>
            <a:r>
              <a:rPr lang="en-US" altLang="zh-CN" sz="1400" b="1" spc="-110" dirty="0" smtClean="0">
                <a:solidFill>
                  <a:schemeClr val="bg1">
                    <a:lumMod val="50000"/>
                  </a:schemeClr>
                </a:solidFill>
                <a:latin typeface="微软雅黑 Light" panose="020B0502040204020203" pitchFamily="34" charset="-122"/>
                <a:ea typeface="微软雅黑 Light" panose="020B0502040204020203" pitchFamily="34" charset="-122"/>
              </a:rPr>
              <a:t> </a:t>
            </a:r>
            <a:r>
              <a:rPr lang="zh-CN" altLang="en-US" sz="1400" b="1" spc="-110" dirty="0" smtClean="0">
                <a:solidFill>
                  <a:schemeClr val="bg1">
                    <a:lumMod val="50000"/>
                  </a:schemeClr>
                </a:solidFill>
                <a:latin typeface="微软雅黑 Light" panose="020B0502040204020203" pitchFamily="34" charset="-122"/>
                <a:ea typeface="微软雅黑 Light" panose="020B0502040204020203" pitchFamily="34" charset="-122"/>
              </a:rPr>
              <a:t>司</a:t>
            </a:r>
            <a:endParaRPr lang="zh-CN" altLang="en-US" sz="1400" b="1" spc="-110" dirty="0" smtClean="0">
              <a:solidFill>
                <a:schemeClr val="bg1">
                  <a:lumMod val="50000"/>
                </a:schemeClr>
              </a:solidFill>
              <a:latin typeface="微软雅黑 Light" panose="020B0502040204020203" pitchFamily="34" charset="-122"/>
              <a:ea typeface="微软雅黑 Light" panose="020B0502040204020203" pitchFamily="34" charset="-122"/>
            </a:endParaRPr>
          </a:p>
        </p:txBody>
      </p:sp>
      <p:pic>
        <p:nvPicPr>
          <p:cNvPr id="9" name="图片 8"/>
          <p:cNvPicPr>
            <a:picLocks noChangeAspect="1"/>
          </p:cNvPicPr>
          <p:nvPr/>
        </p:nvPicPr>
        <p:blipFill>
          <a:blip r:embed="rId6"/>
          <a:stretch>
            <a:fillRect/>
          </a:stretch>
        </p:blipFill>
        <p:spPr>
          <a:xfrm>
            <a:off x="2605405" y="3485515"/>
            <a:ext cx="1337310" cy="1725930"/>
          </a:xfrm>
          <a:prstGeom prst="rect">
            <a:avLst/>
          </a:prstGeom>
        </p:spPr>
      </p:pic>
      <p:pic>
        <p:nvPicPr>
          <p:cNvPr id="2" name="图片 -2147482494" descr="IMG_256"/>
          <p:cNvPicPr>
            <a:picLocks noChangeAspect="1"/>
          </p:cNvPicPr>
          <p:nvPr>
            <p:custDataLst>
              <p:tags r:id="rId7"/>
            </p:custDataLst>
          </p:nvPr>
        </p:nvPicPr>
        <p:blipFill>
          <a:blip r:embed="rId8">
            <a:lum bright="6000" contrast="24000"/>
          </a:blip>
          <a:stretch>
            <a:fillRect/>
          </a:stretch>
        </p:blipFill>
        <p:spPr>
          <a:xfrm>
            <a:off x="3943350" y="3486785"/>
            <a:ext cx="2397760" cy="1726565"/>
          </a:xfrm>
          <a:prstGeom prst="rect">
            <a:avLst/>
          </a:prstGeom>
          <a:noFill/>
          <a:ln w="9525">
            <a:noFill/>
          </a:ln>
        </p:spPr>
      </p:pic>
      <p:pic>
        <p:nvPicPr>
          <p:cNvPr id="18" name="图片 17"/>
          <p:cNvPicPr>
            <a:picLocks noChangeAspect="1"/>
          </p:cNvPicPr>
          <p:nvPr>
            <p:custDataLst>
              <p:tags r:id="rId9"/>
            </p:custDataLst>
          </p:nvPr>
        </p:nvPicPr>
        <p:blipFill>
          <a:blip r:embed="rId10"/>
          <a:stretch>
            <a:fillRect/>
          </a:stretch>
        </p:blipFill>
        <p:spPr>
          <a:xfrm>
            <a:off x="7668260" y="121285"/>
            <a:ext cx="1375410" cy="433070"/>
          </a:xfrm>
          <a:prstGeom prst="rect">
            <a:avLst/>
          </a:prstGeom>
        </p:spPr>
      </p:pic>
      <p:pic>
        <p:nvPicPr>
          <p:cNvPr id="4" name="图片 3"/>
          <p:cNvPicPr>
            <a:picLocks noChangeAspect="1"/>
          </p:cNvPicPr>
          <p:nvPr/>
        </p:nvPicPr>
        <p:blipFill>
          <a:blip r:embed="rId11"/>
          <a:stretch>
            <a:fillRect/>
          </a:stretch>
        </p:blipFill>
        <p:spPr>
          <a:xfrm>
            <a:off x="6306820" y="1541145"/>
            <a:ext cx="2540635" cy="153098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evt" cmd="playFrom(0.0)">
                                      <p:cBhvr>
                                        <p:cTn id="6" dur="1" fill="hold"/>
                                        <p:tgtEl>
                                          <p:spTgt spid="3074"/>
                                        </p:tgtEl>
                                      </p:cBhvr>
                                    </p:cmd>
                                  </p:childTnLst>
                                </p:cTn>
                              </p:par>
                            </p:childTnLst>
                          </p:cTn>
                        </p:par>
                        <p:par>
                          <p:cTn id="7" fill="hold">
                            <p:stCondLst>
                              <p:cond delay="0"/>
                            </p:stCondLst>
                            <p:childTnLst>
                              <p:par>
                                <p:cTn id="8" presetID="56" presetClass="entr" presetSubtype="0" fill="hold" grpId="0" nodeType="afterEffect">
                                  <p:stCondLst>
                                    <p:cond delay="0"/>
                                  </p:stCondLst>
                                  <p:iterate type="lt">
                                    <p:tmPct val="3333"/>
                                  </p:iterate>
                                  <p:childTnLst>
                                    <p:set>
                                      <p:cBhvr>
                                        <p:cTn id="9" dur="1" fill="hold">
                                          <p:stCondLst>
                                            <p:cond delay="0"/>
                                          </p:stCondLst>
                                        </p:cTn>
                                        <p:tgtEl>
                                          <p:spTgt spid="3077"/>
                                        </p:tgtEl>
                                        <p:attrNameLst>
                                          <p:attrName>style.visibility</p:attrName>
                                        </p:attrNameLst>
                                      </p:cBhvr>
                                      <p:to>
                                        <p:strVal val="visible"/>
                                      </p:to>
                                    </p:set>
                                    <p:anim by="(-#ppt_w*2)" calcmode="lin" valueType="num">
                                      <p:cBhvr rctx="PPT">
                                        <p:cTn id="10" dur="500" autoRev="1" fill="hold">
                                          <p:stCondLst>
                                            <p:cond delay="0"/>
                                          </p:stCondLst>
                                        </p:cTn>
                                        <p:tgtEl>
                                          <p:spTgt spid="3077"/>
                                        </p:tgtEl>
                                        <p:attrNameLst>
                                          <p:attrName>ppt_w</p:attrName>
                                        </p:attrNameLst>
                                      </p:cBhvr>
                                    </p:anim>
                                    <p:anim by="(#ppt_w*0.50)" calcmode="lin" valueType="num">
                                      <p:cBhvr>
                                        <p:cTn id="11" dur="500" decel="50000" autoRev="1" fill="hold">
                                          <p:stCondLst>
                                            <p:cond delay="0"/>
                                          </p:stCondLst>
                                        </p:cTn>
                                        <p:tgtEl>
                                          <p:spTgt spid="3077"/>
                                        </p:tgtEl>
                                        <p:attrNameLst>
                                          <p:attrName>ppt_x</p:attrName>
                                        </p:attrNameLst>
                                      </p:cBhvr>
                                    </p:anim>
                                    <p:anim from="(-#ppt_h/2)" to="(#ppt_y)" calcmode="lin" valueType="num">
                                      <p:cBhvr>
                                        <p:cTn id="12" dur="1000" fill="hold">
                                          <p:stCondLst>
                                            <p:cond delay="0"/>
                                          </p:stCondLst>
                                        </p:cTn>
                                        <p:tgtEl>
                                          <p:spTgt spid="3077"/>
                                        </p:tgtEl>
                                        <p:attrNameLst>
                                          <p:attrName>ppt_y</p:attrName>
                                        </p:attrNameLst>
                                      </p:cBhvr>
                                    </p:anim>
                                    <p:animRot by="21600000">
                                      <p:cBhvr>
                                        <p:cTn id="13" dur="1000" fill="hold">
                                          <p:stCondLst>
                                            <p:cond delay="0"/>
                                          </p:stCondLst>
                                        </p:cTn>
                                        <p:tgtEl>
                                          <p:spTgt spid="3077"/>
                                        </p:tgtEl>
                                        <p:attrNameLst>
                                          <p:attrName>r</p:attrName>
                                        </p:attrNameLst>
                                      </p:cBhvr>
                                    </p:animRot>
                                  </p:childTnLst>
                                </p:cTn>
                              </p:par>
                            </p:childTnLst>
                          </p:cTn>
                        </p:par>
                        <p:par>
                          <p:cTn id="14" fill="hold">
                            <p:stCondLst>
                              <p:cond delay="1233"/>
                            </p:stCondLst>
                            <p:childTnLst>
                              <p:par>
                                <p:cTn id="15" presetID="22" presetClass="entr" presetSubtype="4" fill="hold" grpId="0" nodeType="afterEffect">
                                  <p:stCondLst>
                                    <p:cond delay="0"/>
                                  </p:stCondLst>
                                  <p:childTnLst>
                                    <p:set>
                                      <p:cBhvr>
                                        <p:cTn id="16" dur="1" fill="hold">
                                          <p:stCondLst>
                                            <p:cond delay="0"/>
                                          </p:stCondLst>
                                        </p:cTn>
                                        <p:tgtEl>
                                          <p:spTgt spid="3080"/>
                                        </p:tgtEl>
                                        <p:attrNameLst>
                                          <p:attrName>style.visibility</p:attrName>
                                        </p:attrNameLst>
                                      </p:cBhvr>
                                      <p:to>
                                        <p:strVal val="visible"/>
                                      </p:to>
                                    </p:set>
                                    <p:animEffect filter="wipe(down)">
                                      <p:cBhvr>
                                        <p:cTn id="17" dur="500"/>
                                        <p:tgtEl>
                                          <p:spTgt spid="3080"/>
                                        </p:tgtEl>
                                      </p:cBhvr>
                                    </p:animEffect>
                                  </p:childTnLst>
                                </p:cTn>
                              </p:par>
                            </p:childTnLst>
                          </p:cTn>
                        </p:par>
                        <p:par>
                          <p:cTn id="18" fill="hold">
                            <p:stCondLst>
                              <p:cond delay="1733"/>
                            </p:stCondLst>
                            <p:childTnLst>
                              <p:par>
                                <p:cTn id="19" presetID="22" presetClass="entr" presetSubtype="1" fill="hold" grpId="0" nodeType="afterEffect">
                                  <p:stCondLst>
                                    <p:cond delay="0"/>
                                  </p:stCondLst>
                                  <p:childTnLst>
                                    <p:set>
                                      <p:cBhvr>
                                        <p:cTn id="20" dur="1" fill="hold">
                                          <p:stCondLst>
                                            <p:cond delay="0"/>
                                          </p:stCondLst>
                                        </p:cTn>
                                        <p:tgtEl>
                                          <p:spTgt spid="3085"/>
                                        </p:tgtEl>
                                        <p:attrNameLst>
                                          <p:attrName>style.visibility</p:attrName>
                                        </p:attrNameLst>
                                      </p:cBhvr>
                                      <p:to>
                                        <p:strVal val="visible"/>
                                      </p:to>
                                    </p:set>
                                    <p:animEffect filter="wipe(up)">
                                      <p:cBhvr>
                                        <p:cTn id="21" dur="500"/>
                                        <p:tgtEl>
                                          <p:spTgt spid="308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2" repeatCount="indefinite" fill="remove" display="1">
                  <p:stCondLst>
                    <p:cond delay="indefinite"/>
                  </p:stCondLst>
                  <p:endCondLst>
                    <p:cond evt="onStopAudio" delay="0">
                      <p:tgtEl>
                        <p:sldTgt/>
                      </p:tgtEl>
                    </p:cond>
                  </p:endCondLst>
                </p:cTn>
                <p:tgtEl>
                  <p:spTgt spid="3074"/>
                </p:tgtEl>
              </p:cMediaNode>
            </p:audio>
          </p:childTnLst>
        </p:cTn>
      </p:par>
    </p:tnLst>
    <p:bldLst>
      <p:bldP spid="3077" grpId="0" bldLvl="0"/>
      <p:bldP spid="3080" grpId="0" bldLvl="0" animBg="1"/>
      <p:bldP spid="308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5126" name="椭圆 8"/>
          <p:cNvSpPr/>
          <p:nvPr/>
        </p:nvSpPr>
        <p:spPr>
          <a:xfrm>
            <a:off x="6929438" y="625475"/>
            <a:ext cx="1152525" cy="1150938"/>
          </a:xfrm>
          <a:prstGeom prst="ellipse">
            <a:avLst/>
          </a:prstGeom>
          <a:solidFill>
            <a:srgbClr val="FFFFFF">
              <a:alpha val="32156"/>
            </a:srgbClr>
          </a:solidFill>
          <a:ln w="12700" cap="flat" cmpd="sng">
            <a:solidFill>
              <a:schemeClr val="bg1"/>
            </a:solidFill>
            <a:prstDash val="solid"/>
            <a:bevel/>
            <a:headEnd type="none" w="med" len="med"/>
            <a:tailEnd type="none" w="med" len="med"/>
          </a:ln>
        </p:spPr>
        <p:txBody>
          <a:bodyPr anchor="ctr" anchorCtr="0"/>
          <a:p>
            <a:pPr algn="ctr"/>
            <a:r>
              <a:rPr lang="en-US" altLang="zh-CN" sz="4800" dirty="0">
                <a:solidFill>
                  <a:schemeClr val="bg1"/>
                </a:solidFill>
                <a:latin typeface="方正兰亭粗黑_GBK" pitchFamily="2" charset="-122"/>
                <a:ea typeface="方正兰亭粗黑_GBK" pitchFamily="2" charset="-122"/>
                <a:sym typeface="方正兰亭粗黑_GBK" pitchFamily="2" charset="-122"/>
              </a:rPr>
              <a:t>1</a:t>
            </a:r>
            <a:endParaRPr lang="en-US" altLang="zh-CN" sz="4800" dirty="0">
              <a:solidFill>
                <a:schemeClr val="bg1"/>
              </a:solidFill>
              <a:latin typeface="方正兰亭粗黑_GBK" pitchFamily="2" charset="-122"/>
              <a:ea typeface="方正兰亭粗黑_GBK" pitchFamily="2" charset="-122"/>
              <a:sym typeface="方正兰亭粗黑_GBK" pitchFamily="2" charset="-122"/>
            </a:endParaRPr>
          </a:p>
        </p:txBody>
      </p:sp>
      <p:sp>
        <p:nvSpPr>
          <p:cNvPr id="5127" name="矩形 9"/>
          <p:cNvSpPr/>
          <p:nvPr/>
        </p:nvSpPr>
        <p:spPr>
          <a:xfrm>
            <a:off x="6807200" y="1993900"/>
            <a:ext cx="1568450" cy="368300"/>
          </a:xfrm>
          <a:prstGeom prst="rect">
            <a:avLst/>
          </a:prstGeom>
          <a:noFill/>
          <a:ln w="9525">
            <a:noFill/>
          </a:ln>
        </p:spPr>
        <p:txBody>
          <a:bodyPr wrap="none">
            <a:spAutoFit/>
          </a:bodyPr>
          <a:p>
            <a:r>
              <a:rPr lang="zh-CN" altLang="en-US" b="1" dirty="0">
                <a:solidFill>
                  <a:schemeClr val="bg1"/>
                </a:solidFill>
                <a:latin typeface="微软雅黑" panose="020B0503020204020204" charset="-122"/>
                <a:ea typeface="微软雅黑" panose="020B0503020204020204" charset="-122"/>
                <a:sym typeface="微软雅黑" panose="020B0503020204020204" charset="-122"/>
              </a:rPr>
              <a:t>第一部分标题</a:t>
            </a:r>
            <a:endParaRPr lang="zh-CN" altLang="en-US"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 name="文本框 1"/>
          <p:cNvSpPr txBox="1"/>
          <p:nvPr/>
        </p:nvSpPr>
        <p:spPr>
          <a:xfrm>
            <a:off x="238760" y="266065"/>
            <a:ext cx="4728845" cy="952500"/>
          </a:xfrm>
          <a:prstGeom prst="rect">
            <a:avLst/>
          </a:prstGeom>
          <a:noFill/>
        </p:spPr>
        <p:txBody>
          <a:bodyPr wrap="square" rtlCol="0" anchor="t">
            <a:noAutofit/>
          </a:bodyPr>
          <a:p>
            <a:r>
              <a:rPr lang="zh-CN" altLang="en-US" sz="2800" b="1" dirty="0">
                <a:solidFill>
                  <a:srgbClr val="53C3B0"/>
                </a:solidFill>
                <a:latin typeface="微软雅黑" panose="020B0503020204020204" charset="-122"/>
                <a:ea typeface="微软雅黑" panose="020B0503020204020204" charset="-122"/>
                <a:sym typeface="微软雅黑" panose="020B0503020204020204" charset="-122"/>
              </a:rPr>
              <a:t>账号管理</a:t>
            </a:r>
            <a:r>
              <a:rPr lang="zh-CN" altLang="en-US" sz="2800" b="1" dirty="0">
                <a:solidFill>
                  <a:schemeClr val="bg1"/>
                </a:solidFill>
                <a:latin typeface="微软雅黑" panose="020B0503020204020204" charset="-122"/>
                <a:ea typeface="微软雅黑" panose="020B0503020204020204" charset="-122"/>
                <a:sym typeface="微软雅黑" panose="020B0503020204020204" charset="-122"/>
              </a:rPr>
              <a:t>端</a:t>
            </a:r>
            <a:r>
              <a:rPr lang="en-US" altLang="zh-CN" sz="2800" b="1" dirty="0" err="1">
                <a:solidFill>
                  <a:schemeClr val="bg1"/>
                </a:solidFill>
                <a:latin typeface="华文楷体" panose="02010600040101010101" pitchFamily="2" charset="-122"/>
                <a:ea typeface="华文楷体" panose="02010600040101010101" pitchFamily="2" charset="-122"/>
                <a:sym typeface="+mn-ea"/>
              </a:rPr>
              <a:t>团餐软件后台功能介绍</a:t>
            </a:r>
            <a:endParaRPr lang="en-US" altLang="zh-CN" sz="2800" b="1" dirty="0" err="1">
              <a:solidFill>
                <a:schemeClr val="bg1"/>
              </a:solidFill>
              <a:latin typeface="华文楷体" panose="02010600040101010101" pitchFamily="2" charset="-122"/>
              <a:ea typeface="华文楷体" panose="02010600040101010101" pitchFamily="2" charset="-122"/>
              <a:sym typeface="+mn-ea"/>
            </a:endParaRPr>
          </a:p>
        </p:txBody>
      </p:sp>
      <p:sp>
        <p:nvSpPr>
          <p:cNvPr id="10242" name="矩形 3"/>
          <p:cNvSpPr/>
          <p:nvPr>
            <p:custDataLst>
              <p:tags r:id="rId1"/>
            </p:custDataLst>
          </p:nvPr>
        </p:nvSpPr>
        <p:spPr>
          <a:xfrm>
            <a:off x="0" y="265113"/>
            <a:ext cx="179388" cy="720725"/>
          </a:xfrm>
          <a:prstGeom prst="rect">
            <a:avLst/>
          </a:prstGeom>
          <a:solidFill>
            <a:srgbClr val="53C3B0"/>
          </a:solidFill>
          <a:ln w="25400">
            <a:noFill/>
          </a:ln>
        </p:spPr>
        <p:txBody>
          <a:bodyPr anchor="ctr" anchorCtr="0"/>
          <a:p>
            <a:pPr algn="ctr"/>
            <a:endParaRPr lang="zh-CN" altLang="zh-CN" dirty="0">
              <a:solidFill>
                <a:srgbClr val="53C3B0"/>
              </a:solidFill>
              <a:latin typeface="宋体" panose="02010600030101010101" pitchFamily="2" charset="-122"/>
              <a:sym typeface="宋体" panose="02010600030101010101" pitchFamily="2" charset="-122"/>
            </a:endParaRPr>
          </a:p>
        </p:txBody>
      </p:sp>
      <p:sp>
        <p:nvSpPr>
          <p:cNvPr id="101" name="文本框 100"/>
          <p:cNvSpPr txBox="1"/>
          <p:nvPr/>
        </p:nvSpPr>
        <p:spPr>
          <a:xfrm>
            <a:off x="210820" y="4709160"/>
            <a:ext cx="8918575" cy="480695"/>
          </a:xfrm>
          <a:prstGeom prst="rect">
            <a:avLst/>
          </a:prstGeom>
          <a:noFill/>
          <a:ln w="9525">
            <a:noFill/>
          </a:ln>
        </p:spPr>
        <p:txBody>
          <a:bodyPr wrap="square">
            <a:noAutofit/>
          </a:bodyPr>
          <a:p>
            <a:pPr indent="382270">
              <a:lnSpc>
                <a:spcPct val="150000"/>
              </a:lnSpc>
            </a:pPr>
            <a:r>
              <a:rPr lang="zh-CN" sz="1600" b="1">
                <a:latin typeface="Times New Roman" panose="02020603050405020304" pitchFamily="18" charset="0"/>
              </a:rPr>
              <a:t>账号管理后台可设置谁是总管理员、普通管理员、普通账号可查看哪个学校订餐数据等权限</a:t>
            </a:r>
            <a:endParaRPr lang="zh-CN" sz="1600" b="1">
              <a:latin typeface="Times New Roman" panose="02020603050405020304" pitchFamily="18" charset="0"/>
            </a:endParaRPr>
          </a:p>
        </p:txBody>
      </p:sp>
      <p:sp>
        <p:nvSpPr>
          <p:cNvPr id="19462" name="矩形 6"/>
          <p:cNvSpPr/>
          <p:nvPr>
            <p:custDataLst>
              <p:tags r:id="rId2"/>
            </p:custDataLst>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1991" name="矩形 7"/>
          <p:cNvSpPr/>
          <p:nvPr>
            <p:custDataLst>
              <p:tags r:id="rId3"/>
            </p:custDataLst>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1992" name="矩形 8"/>
          <p:cNvSpPr/>
          <p:nvPr>
            <p:custDataLst>
              <p:tags r:id="rId4"/>
            </p:custDataLst>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1993" name="矩形 9"/>
          <p:cNvSpPr/>
          <p:nvPr>
            <p:custDataLst>
              <p:tags r:id="rId5"/>
            </p:custDataLst>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pic>
        <p:nvPicPr>
          <p:cNvPr id="4" name="图片 3"/>
          <p:cNvPicPr>
            <a:picLocks noChangeAspect="1"/>
          </p:cNvPicPr>
          <p:nvPr>
            <p:custDataLst>
              <p:tags r:id="rId6"/>
            </p:custDataLst>
          </p:nvPr>
        </p:nvPicPr>
        <p:blipFill>
          <a:blip r:embed="rId7"/>
          <a:stretch>
            <a:fillRect/>
          </a:stretch>
        </p:blipFill>
        <p:spPr>
          <a:xfrm>
            <a:off x="762000" y="988695"/>
            <a:ext cx="7320280" cy="3474720"/>
          </a:xfrm>
          <a:prstGeom prst="rect">
            <a:avLst/>
          </a:prstGeom>
        </p:spPr>
      </p:pic>
      <p:pic>
        <p:nvPicPr>
          <p:cNvPr id="18" name="图片 17"/>
          <p:cNvPicPr>
            <a:picLocks noChangeAspect="1"/>
          </p:cNvPicPr>
          <p:nvPr>
            <p:custDataLst>
              <p:tags r:id="rId8"/>
            </p:custDataLst>
          </p:nvPr>
        </p:nvPicPr>
        <p:blipFill>
          <a:blip r:embed="rId9"/>
          <a:stretch>
            <a:fillRect/>
          </a:stretch>
        </p:blipFill>
        <p:spPr>
          <a:xfrm>
            <a:off x="7668260" y="121285"/>
            <a:ext cx="1375410" cy="43307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Effect filter="fade">
                                      <p:cBhvr>
                                        <p:cTn id="7" dur="1300"/>
                                        <p:tgtEl>
                                          <p:spTgt spid="5126"/>
                                        </p:tgtEl>
                                      </p:cBhvr>
                                    </p:animEffect>
                                    <p:anim calcmode="lin" valueType="num">
                                      <p:cBhvr>
                                        <p:cTn id="8" dur="1300" fill="hold"/>
                                        <p:tgtEl>
                                          <p:spTgt spid="5126"/>
                                        </p:tgtEl>
                                        <p:attrNameLst>
                                          <p:attrName>ppt_x</p:attrName>
                                        </p:attrNameLst>
                                      </p:cBhvr>
                                      <p:tavLst>
                                        <p:tav tm="0">
                                          <p:val>
                                            <p:strVal val="#ppt_x"/>
                                          </p:val>
                                        </p:tav>
                                        <p:tav tm="100000">
                                          <p:val>
                                            <p:strVal val="#ppt_x"/>
                                          </p:val>
                                        </p:tav>
                                      </p:tavLst>
                                    </p:anim>
                                    <p:anim calcmode="lin" valueType="num">
                                      <p:cBhvr>
                                        <p:cTn id="9" dur="1300" fill="hold"/>
                                        <p:tgtEl>
                                          <p:spTgt spid="512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127"/>
                                        </p:tgtEl>
                                        <p:attrNameLst>
                                          <p:attrName>style.visibility</p:attrName>
                                        </p:attrNameLst>
                                      </p:cBhvr>
                                      <p:to>
                                        <p:strVal val="visible"/>
                                      </p:to>
                                    </p:set>
                                    <p:anim calcmode="lin" valueType="num">
                                      <p:cBhvr>
                                        <p:cTn id="13" dur="500" fill="hold"/>
                                        <p:tgtEl>
                                          <p:spTgt spid="512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127"/>
                                        </p:tgtEl>
                                        <p:attrNameLst>
                                          <p:attrName>ppt_y</p:attrName>
                                        </p:attrNameLst>
                                      </p:cBhvr>
                                      <p:tavLst>
                                        <p:tav tm="0">
                                          <p:val>
                                            <p:strVal val="#ppt_y"/>
                                          </p:val>
                                        </p:tav>
                                        <p:tav tm="100000">
                                          <p:val>
                                            <p:strVal val="#ppt_y"/>
                                          </p:val>
                                        </p:tav>
                                      </p:tavLst>
                                    </p:anim>
                                    <p:anim calcmode="lin" valueType="num">
                                      <p:cBhvr>
                                        <p:cTn id="15" dur="500" fill="hold"/>
                                        <p:tgtEl>
                                          <p:spTgt spid="512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127"/>
                                        </p:tgtEl>
                                        <p:attrNameLst>
                                          <p:attrName>ppt_w</p:attrName>
                                        </p:attrNameLst>
                                      </p:cBhvr>
                                      <p:tavLst>
                                        <p:tav tm="0">
                                          <p:val>
                                            <p:strVal val="#ppt_w/10"/>
                                          </p:val>
                                        </p:tav>
                                        <p:tav tm="50000">
                                          <p:val>
                                            <p:strVal val="#ppt_w+.01"/>
                                          </p:val>
                                        </p:tav>
                                        <p:tav tm="100000">
                                          <p:val>
                                            <p:strVal val="#ppt_w"/>
                                          </p:val>
                                        </p:tav>
                                      </p:tavLst>
                                    </p:anim>
                                    <p:animEffect filter="fade">
                                      <p:cBhvr>
                                        <p:cTn id="17" dur="500" tmFilter="0,0; .5, 1; 1, 1"/>
                                        <p:tgtEl>
                                          <p:spTgt spid="5127"/>
                                        </p:tgtEl>
                                      </p:cBhvr>
                                    </p:animEffect>
                                  </p:childTnLst>
                                </p:cTn>
                              </p:par>
                            </p:childTnLst>
                          </p:cTn>
                        </p:par>
                        <p:par>
                          <p:cTn id="18" fill="hold">
                            <p:stCondLst>
                              <p:cond delay="2049"/>
                            </p:stCondLst>
                            <p:childTnLst>
                              <p:par>
                                <p:cTn id="19" presetID="22" presetClass="entr" presetSubtype="4" fill="hold" grpId="0" nodeType="afterEffect">
                                  <p:stCondLst>
                                    <p:cond delay="0"/>
                                  </p:stCondLst>
                                  <p:childTnLst>
                                    <p:set>
                                      <p:cBhvr>
                                        <p:cTn id="20" dur="1" fill="hold">
                                          <p:stCondLst>
                                            <p:cond delay="0"/>
                                          </p:stCondLst>
                                        </p:cTn>
                                        <p:tgtEl>
                                          <p:spTgt spid="10242"/>
                                        </p:tgtEl>
                                        <p:attrNameLst>
                                          <p:attrName>style.visibility</p:attrName>
                                        </p:attrNameLst>
                                      </p:cBhvr>
                                      <p:to>
                                        <p:strVal val="visible"/>
                                      </p:to>
                                    </p:set>
                                    <p:animEffect filter="wipe(down)">
                                      <p:cBhvr>
                                        <p:cTn id="21"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bldLvl="0" animBg="1"/>
      <p:bldP spid="5127" grpId="0" bldLvl="0"/>
      <p:bldP spid="1024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8194" name="矩形 3"/>
          <p:cNvSpPr/>
          <p:nvPr/>
        </p:nvSpPr>
        <p:spPr>
          <a:xfrm>
            <a:off x="0" y="265113"/>
            <a:ext cx="179388" cy="720725"/>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8195" name="TextBox 4"/>
          <p:cNvSpPr/>
          <p:nvPr/>
        </p:nvSpPr>
        <p:spPr>
          <a:xfrm>
            <a:off x="251143" y="337185"/>
            <a:ext cx="1605280" cy="521970"/>
          </a:xfrm>
          <a:prstGeom prst="rect">
            <a:avLst/>
          </a:prstGeom>
          <a:noFill/>
          <a:ln w="9525">
            <a:noFill/>
          </a:ln>
        </p:spPr>
        <p:txBody>
          <a:bodyPr wrap="none">
            <a:spAutoFit/>
          </a:bodyPr>
          <a:p>
            <a:r>
              <a:rPr lang="zh-CN" altLang="en-US" sz="2800" b="1" dirty="0">
                <a:solidFill>
                  <a:srgbClr val="53C3B0"/>
                </a:solidFill>
                <a:latin typeface="微软雅黑" panose="020B0503020204020204" charset="-122"/>
                <a:ea typeface="微软雅黑" panose="020B0503020204020204" charset="-122"/>
                <a:sym typeface="微软雅黑" panose="020B0503020204020204" charset="-122"/>
              </a:rPr>
              <a:t>班级管理</a:t>
            </a:r>
            <a:endParaRPr lang="zh-CN" altLang="en-US" sz="2800" b="1" dirty="0">
              <a:solidFill>
                <a:srgbClr val="53C3B0"/>
              </a:solidFill>
              <a:latin typeface="微软雅黑" panose="020B0503020204020204" charset="-122"/>
              <a:ea typeface="微软雅黑" panose="020B0503020204020204" charset="-122"/>
              <a:sym typeface="微软雅黑" panose="020B0503020204020204" charset="-122"/>
            </a:endParaRPr>
          </a:p>
        </p:txBody>
      </p:sp>
      <p:sp>
        <p:nvSpPr>
          <p:cNvPr id="20486"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0487"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0488"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0489"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8" name="文本框 7"/>
          <p:cNvSpPr txBox="1"/>
          <p:nvPr/>
        </p:nvSpPr>
        <p:spPr>
          <a:xfrm>
            <a:off x="179705" y="4749800"/>
            <a:ext cx="8747125" cy="337185"/>
          </a:xfrm>
          <a:prstGeom prst="rect">
            <a:avLst/>
          </a:prstGeom>
          <a:noFill/>
        </p:spPr>
        <p:txBody>
          <a:bodyPr wrap="square" rtlCol="0">
            <a:spAutoFit/>
          </a:bodyPr>
          <a:p>
            <a:r>
              <a:rPr lang="zh-CN" sz="1600" b="1">
                <a:latin typeface="Times New Roman" panose="02020603050405020304" pitchFamily="18" charset="0"/>
              </a:rPr>
              <a:t>班级管理功能、根据学校情况建立相对应的年段及班级，方便后续学生导入对应到每一个班级</a:t>
            </a:r>
            <a:endParaRPr lang="zh-CN" sz="1600" b="1">
              <a:latin typeface="Times New Roman" panose="02020603050405020304" pitchFamily="18" charset="0"/>
            </a:endParaRPr>
          </a:p>
        </p:txBody>
      </p:sp>
      <p:pic>
        <p:nvPicPr>
          <p:cNvPr id="2" name="图片 1"/>
          <p:cNvPicPr>
            <a:picLocks noChangeAspect="1"/>
          </p:cNvPicPr>
          <p:nvPr>
            <p:custDataLst>
              <p:tags r:id="rId1"/>
            </p:custDataLst>
          </p:nvPr>
        </p:nvPicPr>
        <p:blipFill>
          <a:blip r:embed="rId2"/>
          <a:stretch>
            <a:fillRect/>
          </a:stretch>
        </p:blipFill>
        <p:spPr>
          <a:xfrm>
            <a:off x="683260" y="1045845"/>
            <a:ext cx="7684770" cy="3396615"/>
          </a:xfrm>
          <a:prstGeom prst="rect">
            <a:avLst/>
          </a:prstGeom>
        </p:spPr>
      </p:pic>
      <p:pic>
        <p:nvPicPr>
          <p:cNvPr id="18" name="图片 17"/>
          <p:cNvPicPr>
            <a:picLocks noChangeAspect="1"/>
          </p:cNvPicPr>
          <p:nvPr>
            <p:custDataLst>
              <p:tags r:id="rId3"/>
            </p:custDataLst>
          </p:nvPr>
        </p:nvPicPr>
        <p:blipFill>
          <a:blip r:embed="rId4"/>
          <a:stretch>
            <a:fillRect/>
          </a:stretch>
        </p:blipFill>
        <p:spPr>
          <a:xfrm>
            <a:off x="7668260" y="121285"/>
            <a:ext cx="1375410" cy="433070"/>
          </a:xfrm>
          <a:prstGeom prst="rect">
            <a:avLst/>
          </a:prstGeom>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filter="wipe(down)">
                                      <p:cBhvr>
                                        <p:cTn id="7" dur="500"/>
                                        <p:tgtEl>
                                          <p:spTgt spid="819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8195"/>
                                        </p:tgtEl>
                                        <p:attrNameLst>
                                          <p:attrName>style.visibility</p:attrName>
                                        </p:attrNameLst>
                                      </p:cBhvr>
                                      <p:to>
                                        <p:strVal val="visible"/>
                                      </p:to>
                                    </p:set>
                                    <p:anim calcmode="lin" valueType="num">
                                      <p:cBhvr>
                                        <p:cTn id="11" dur="500" decel="50000" fill="hold">
                                          <p:stCondLst>
                                            <p:cond delay="0"/>
                                          </p:stCondLst>
                                        </p:cTn>
                                        <p:tgtEl>
                                          <p:spTgt spid="8195"/>
                                        </p:tgtEl>
                                        <p:attrNameLst>
                                          <p:attrName>style.rotation</p:attrName>
                                        </p:attrNameLst>
                                      </p:cBhvr>
                                      <p:tavLst>
                                        <p:tav tm="0">
                                          <p:val>
                                            <p:fltVal val="-90.000000"/>
                                          </p:val>
                                        </p:tav>
                                        <p:tav tm="100000">
                                          <p:val>
                                            <p:fltVal val="0.000000"/>
                                          </p:val>
                                        </p:tav>
                                      </p:tavLst>
                                    </p:anim>
                                    <p:anim calcmode="lin" valueType="num">
                                      <p:cBhvr>
                                        <p:cTn id="12" dur="500" decel="50000" fill="hold">
                                          <p:stCondLst>
                                            <p:cond delay="0"/>
                                          </p:stCondLst>
                                        </p:cTn>
                                        <p:tgtEl>
                                          <p:spTgt spid="819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8195"/>
                                        </p:tgtEl>
                                        <p:attrNameLst>
                                          <p:attrName>ppt_w</p:attrName>
                                        </p:attrNameLst>
                                      </p:cBhvr>
                                      <p:tavLst>
                                        <p:tav tm="0">
                                          <p:val>
                                            <p:strVal val="#ppt_w*.05"/>
                                          </p:val>
                                        </p:tav>
                                        <p:tav tm="100000">
                                          <p:val>
                                            <p:strVal val="#ppt_w"/>
                                          </p:val>
                                        </p:tav>
                                      </p:tavLst>
                                    </p:anim>
                                    <p:anim calcmode="lin" valueType="num">
                                      <p:cBhvr>
                                        <p:cTn id="14" dur="1000" fill="hold"/>
                                        <p:tgtEl>
                                          <p:spTgt spid="819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819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819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8195"/>
                                        </p:tgtEl>
                                        <p:attrNameLst>
                                          <p:attrName>ppt_y</p:attrName>
                                        </p:attrNameLst>
                                      </p:cBhvr>
                                      <p:tavLst>
                                        <p:tav tm="0">
                                          <p:val>
                                            <p:strVal val="#ppt_y+.1"/>
                                          </p:val>
                                        </p:tav>
                                        <p:tav tm="100000">
                                          <p:val>
                                            <p:strVal val="#ppt_y"/>
                                          </p:val>
                                        </p:tav>
                                      </p:tavLst>
                                    </p:anim>
                                    <p:animEffect filter="fade">
                                      <p:cBhvr>
                                        <p:cTn id="18" dur="1000" decel="50000">
                                          <p:stCondLst>
                                            <p:cond delay="0"/>
                                          </p:stCondLst>
                                        </p:cTn>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ldLvl="0" animBg="1"/>
      <p:bldP spid="8195"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7170" name="矩形 3"/>
          <p:cNvSpPr/>
          <p:nvPr/>
        </p:nvSpPr>
        <p:spPr>
          <a:xfrm>
            <a:off x="0" y="265113"/>
            <a:ext cx="179388" cy="720725"/>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7171" name="TextBox 4"/>
          <p:cNvSpPr/>
          <p:nvPr/>
        </p:nvSpPr>
        <p:spPr>
          <a:xfrm>
            <a:off x="251143" y="337185"/>
            <a:ext cx="1605280" cy="521970"/>
          </a:xfrm>
          <a:prstGeom prst="rect">
            <a:avLst/>
          </a:prstGeom>
          <a:noFill/>
          <a:ln w="9525">
            <a:noFill/>
          </a:ln>
        </p:spPr>
        <p:txBody>
          <a:bodyPr wrap="none">
            <a:spAutoFit/>
          </a:bodyPr>
          <a:p>
            <a:r>
              <a:rPr lang="zh-CN" altLang="en-US" sz="2800" b="1" dirty="0">
                <a:solidFill>
                  <a:srgbClr val="53C3B0"/>
                </a:solidFill>
                <a:latin typeface="微软雅黑" panose="020B0503020204020204" charset="-122"/>
                <a:ea typeface="微软雅黑" panose="020B0503020204020204" charset="-122"/>
                <a:sym typeface="微软雅黑" panose="020B0503020204020204" charset="-122"/>
              </a:rPr>
              <a:t>人员管理</a:t>
            </a:r>
            <a:endParaRPr lang="zh-CN" altLang="en-US" sz="2800" b="1" dirty="0">
              <a:solidFill>
                <a:srgbClr val="53C3B0"/>
              </a:solidFill>
              <a:latin typeface="微软雅黑" panose="020B0503020204020204" charset="-122"/>
              <a:ea typeface="微软雅黑" panose="020B0503020204020204" charset="-122"/>
              <a:sym typeface="微软雅黑" panose="020B0503020204020204" charset="-122"/>
            </a:endParaRPr>
          </a:p>
        </p:txBody>
      </p:sp>
      <p:sp>
        <p:nvSpPr>
          <p:cNvPr id="19462"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3"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4"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5"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pic>
        <p:nvPicPr>
          <p:cNvPr id="24" name="图片 5"/>
          <p:cNvPicPr>
            <a:picLocks noChangeAspect="1"/>
          </p:cNvPicPr>
          <p:nvPr>
            <p:custDataLst>
              <p:tags r:id="rId1"/>
            </p:custDataLst>
          </p:nvPr>
        </p:nvPicPr>
        <p:blipFill>
          <a:blip r:embed="rId2"/>
          <a:stretch>
            <a:fillRect/>
          </a:stretch>
        </p:blipFill>
        <p:spPr>
          <a:xfrm>
            <a:off x="899795" y="1201420"/>
            <a:ext cx="7285990" cy="3383280"/>
          </a:xfrm>
          <a:prstGeom prst="rect">
            <a:avLst/>
          </a:prstGeom>
          <a:noFill/>
          <a:ln>
            <a:noFill/>
          </a:ln>
        </p:spPr>
      </p:pic>
      <p:sp>
        <p:nvSpPr>
          <p:cNvPr id="101" name="文本框 100"/>
          <p:cNvSpPr txBox="1"/>
          <p:nvPr/>
        </p:nvSpPr>
        <p:spPr>
          <a:xfrm>
            <a:off x="182880" y="4657725"/>
            <a:ext cx="8388350" cy="767715"/>
          </a:xfrm>
          <a:prstGeom prst="rect">
            <a:avLst/>
          </a:prstGeom>
          <a:noFill/>
          <a:ln w="9525">
            <a:noFill/>
          </a:ln>
        </p:spPr>
        <p:txBody>
          <a:bodyPr wrap="square">
            <a:noAutofit/>
          </a:bodyPr>
          <a:p>
            <a:pPr indent="382270">
              <a:lnSpc>
                <a:spcPct val="150000"/>
              </a:lnSpc>
            </a:pPr>
            <a:r>
              <a:rPr lang="zh-CN" sz="1600" b="1">
                <a:latin typeface="Times New Roman" panose="02020603050405020304" pitchFamily="18" charset="0"/>
                <a:ea typeface="宋体" panose="02010600030101010101" pitchFamily="2" charset="-122"/>
              </a:rPr>
              <a:t>针对老师、职工、学生管理功能、部分学校要求必须按照学校名单缴费，我们可根据事先导入的表格进行针对性的审核（表格里的人员才可以缴费用餐）</a:t>
            </a:r>
            <a:endParaRPr lang="zh-CN" sz="1600" b="1">
              <a:latin typeface="Times New Roman" panose="02020603050405020304" pitchFamily="18" charset="0"/>
              <a:ea typeface="宋体" panose="02010600030101010101" pitchFamily="2" charset="-122"/>
            </a:endParaRPr>
          </a:p>
          <a:p>
            <a:pPr indent="382270">
              <a:lnSpc>
                <a:spcPct val="150000"/>
              </a:lnSpc>
            </a:pPr>
            <a:r>
              <a:rPr lang="en-US" sz="1600">
                <a:latin typeface="Calibri" panose="020F0502020204030204" pitchFamily="34" charset="0"/>
                <a:ea typeface="宋体" panose="02010600030101010101" pitchFamily="2" charset="-122"/>
                <a:cs typeface="Times New Roman" panose="02020603050405020304" pitchFamily="18" charset="0"/>
              </a:rPr>
              <a:t> </a:t>
            </a:r>
            <a:endParaRPr lang="en-US" altLang="en-US" sz="1600">
              <a:latin typeface="Calibri" panose="020F0502020204030204" pitchFamily="34" charset="0"/>
              <a:ea typeface="宋体" panose="02010600030101010101" pitchFamily="2" charset="-122"/>
              <a:cs typeface="Times New Roman" panose="02020603050405020304" pitchFamily="18" charset="0"/>
            </a:endParaRPr>
          </a:p>
        </p:txBody>
      </p:sp>
      <p:pic>
        <p:nvPicPr>
          <p:cNvPr id="18" name="图片 17"/>
          <p:cNvPicPr>
            <a:picLocks noChangeAspect="1"/>
          </p:cNvPicPr>
          <p:nvPr>
            <p:custDataLst>
              <p:tags r:id="rId3"/>
            </p:custDataLst>
          </p:nvPr>
        </p:nvPicPr>
        <p:blipFill>
          <a:blip r:embed="rId4"/>
          <a:stretch>
            <a:fillRect/>
          </a:stretch>
        </p:blipFill>
        <p:spPr>
          <a:xfrm>
            <a:off x="7668260" y="121285"/>
            <a:ext cx="1375410" cy="43307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filter="wipe(down)">
                                      <p:cBhvr>
                                        <p:cTn id="7" dur="500"/>
                                        <p:tgtEl>
                                          <p:spTgt spid="7170"/>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7171"/>
                                        </p:tgtEl>
                                        <p:attrNameLst>
                                          <p:attrName>style.visibility</p:attrName>
                                        </p:attrNameLst>
                                      </p:cBhvr>
                                      <p:to>
                                        <p:strVal val="visible"/>
                                      </p:to>
                                    </p:set>
                                    <p:anim calcmode="lin" valueType="num">
                                      <p:cBhvr>
                                        <p:cTn id="11" dur="500" decel="50000" fill="hold">
                                          <p:stCondLst>
                                            <p:cond delay="0"/>
                                          </p:stCondLst>
                                        </p:cTn>
                                        <p:tgtEl>
                                          <p:spTgt spid="7171"/>
                                        </p:tgtEl>
                                        <p:attrNameLst>
                                          <p:attrName>style.rotation</p:attrName>
                                        </p:attrNameLst>
                                      </p:cBhvr>
                                      <p:tavLst>
                                        <p:tav tm="0">
                                          <p:val>
                                            <p:fltVal val="-90.000000"/>
                                          </p:val>
                                        </p:tav>
                                        <p:tav tm="100000">
                                          <p:val>
                                            <p:fltVal val="0.000000"/>
                                          </p:val>
                                        </p:tav>
                                      </p:tavLst>
                                    </p:anim>
                                    <p:anim calcmode="lin" valueType="num">
                                      <p:cBhvr>
                                        <p:cTn id="12" dur="500" decel="50000" fill="hold">
                                          <p:stCondLst>
                                            <p:cond delay="0"/>
                                          </p:stCondLst>
                                        </p:cTn>
                                        <p:tgtEl>
                                          <p:spTgt spid="7171"/>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7171"/>
                                        </p:tgtEl>
                                        <p:attrNameLst>
                                          <p:attrName>ppt_w</p:attrName>
                                        </p:attrNameLst>
                                      </p:cBhvr>
                                      <p:tavLst>
                                        <p:tav tm="0">
                                          <p:val>
                                            <p:strVal val="#ppt_w*.05"/>
                                          </p:val>
                                        </p:tav>
                                        <p:tav tm="100000">
                                          <p:val>
                                            <p:strVal val="#ppt_w"/>
                                          </p:val>
                                        </p:tav>
                                      </p:tavLst>
                                    </p:anim>
                                    <p:anim calcmode="lin" valueType="num">
                                      <p:cBhvr>
                                        <p:cTn id="14" dur="1000" fill="hold"/>
                                        <p:tgtEl>
                                          <p:spTgt spid="7171"/>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7171"/>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7171"/>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7171"/>
                                        </p:tgtEl>
                                        <p:attrNameLst>
                                          <p:attrName>ppt_y</p:attrName>
                                        </p:attrNameLst>
                                      </p:cBhvr>
                                      <p:tavLst>
                                        <p:tav tm="0">
                                          <p:val>
                                            <p:strVal val="#ppt_y+.1"/>
                                          </p:val>
                                        </p:tav>
                                        <p:tav tm="100000">
                                          <p:val>
                                            <p:strVal val="#ppt_y"/>
                                          </p:val>
                                        </p:tav>
                                      </p:tavLst>
                                    </p:anim>
                                    <p:animEffect filter="fade">
                                      <p:cBhvr>
                                        <p:cTn id="18" dur="1000" decel="50000">
                                          <p:stCondLst>
                                            <p:cond delay="0"/>
                                          </p:stCondLst>
                                        </p:cTn>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ldLvl="0" animBg="1"/>
      <p:bldP spid="7171"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9218" name="矩形 3"/>
          <p:cNvSpPr/>
          <p:nvPr/>
        </p:nvSpPr>
        <p:spPr>
          <a:xfrm>
            <a:off x="0" y="265113"/>
            <a:ext cx="179388" cy="720725"/>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1510"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1511"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1512"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1513"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9237" name="TextBox 34"/>
          <p:cNvSpPr/>
          <p:nvPr/>
        </p:nvSpPr>
        <p:spPr>
          <a:xfrm>
            <a:off x="581025" y="4513580"/>
            <a:ext cx="8077200" cy="829945"/>
          </a:xfrm>
          <a:prstGeom prst="rect">
            <a:avLst/>
          </a:prstGeom>
          <a:noFill/>
          <a:ln w="9525">
            <a:noFill/>
          </a:ln>
        </p:spPr>
        <p:txBody>
          <a:bodyPr wrap="square">
            <a:spAutoFit/>
          </a:bodyPr>
          <a:p>
            <a:pPr>
              <a:lnSpc>
                <a:spcPct val="150000"/>
              </a:lnSpc>
            </a:pPr>
            <a:r>
              <a:rPr lang="zh-CN" altLang="en-US" sz="1600" b="1">
                <a:latin typeface="Calibri" panose="020F0502020204030204" pitchFamily="34" charset="0"/>
                <a:cs typeface="Times New Roman" panose="02020603050405020304" pitchFamily="18" charset="0"/>
                <a:sym typeface="宋体" panose="02010600030101010101" pitchFamily="2" charset="-122"/>
              </a:rPr>
              <a:t>支持学校班级自动升班、</a:t>
            </a:r>
            <a:r>
              <a:rPr lang="en-US" sz="1600" b="1">
                <a:latin typeface="Calibri" panose="020F0502020204030204" pitchFamily="34" charset="0"/>
                <a:cs typeface="Times New Roman" panose="02020603050405020304" pitchFamily="18" charset="0"/>
                <a:sym typeface="宋体" panose="02010600030101010101" pitchFamily="2" charset="-122"/>
              </a:rPr>
              <a:t>可应对每年学生年级变动进行设置、实时调整学生</a:t>
            </a:r>
            <a:r>
              <a:rPr lang="zh-CN" altLang="en-US" sz="1600" b="1">
                <a:latin typeface="Calibri" panose="020F0502020204030204" pitchFamily="34" charset="0"/>
                <a:cs typeface="Times New Roman" panose="02020603050405020304" pitchFamily="18" charset="0"/>
                <a:sym typeface="宋体" panose="02010600030101010101" pitchFamily="2" charset="-122"/>
              </a:rPr>
              <a:t>及老师</a:t>
            </a:r>
            <a:r>
              <a:rPr lang="en-US" sz="1600" b="1">
                <a:latin typeface="Calibri" panose="020F0502020204030204" pitchFamily="34" charset="0"/>
                <a:cs typeface="Times New Roman" panose="02020603050405020304" pitchFamily="18" charset="0"/>
                <a:sym typeface="宋体" panose="02010600030101010101" pitchFamily="2" charset="-122"/>
              </a:rPr>
              <a:t>、实时准确年级</a:t>
            </a:r>
            <a:endParaRPr lang="zh-CN" altLang="en-US" sz="1400" dirty="0">
              <a:solidFill>
                <a:srgbClr val="3F3F3F"/>
              </a:solidFill>
              <a:latin typeface="方正兰亭粗黑_GBK" pitchFamily="2" charset="-122"/>
              <a:sym typeface="宋体" panose="02010600030101010101" pitchFamily="2" charset="-122"/>
            </a:endParaRPr>
          </a:p>
        </p:txBody>
      </p:sp>
      <p:pic>
        <p:nvPicPr>
          <p:cNvPr id="8" name="图片 7"/>
          <p:cNvPicPr>
            <a:picLocks noChangeAspect="1"/>
          </p:cNvPicPr>
          <p:nvPr>
            <p:custDataLst>
              <p:tags r:id="rId1"/>
            </p:custDataLst>
          </p:nvPr>
        </p:nvPicPr>
        <p:blipFill>
          <a:blip r:embed="rId2"/>
          <a:stretch>
            <a:fillRect/>
          </a:stretch>
        </p:blipFill>
        <p:spPr>
          <a:xfrm>
            <a:off x="683895" y="1273175"/>
            <a:ext cx="7753985" cy="2915920"/>
          </a:xfrm>
          <a:prstGeom prst="rect">
            <a:avLst/>
          </a:prstGeom>
        </p:spPr>
      </p:pic>
      <p:sp>
        <p:nvSpPr>
          <p:cNvPr id="9" name="文本框 8"/>
          <p:cNvSpPr txBox="1"/>
          <p:nvPr/>
        </p:nvSpPr>
        <p:spPr>
          <a:xfrm>
            <a:off x="251460" y="408940"/>
            <a:ext cx="3048000" cy="521970"/>
          </a:xfrm>
          <a:prstGeom prst="rect">
            <a:avLst/>
          </a:prstGeom>
          <a:noFill/>
        </p:spPr>
        <p:txBody>
          <a:bodyPr wrap="square" rtlCol="0">
            <a:spAutoFit/>
          </a:bodyPr>
          <a:p>
            <a:r>
              <a:rPr lang="zh-CN" altLang="en-US" sz="2800" b="1" dirty="0">
                <a:solidFill>
                  <a:srgbClr val="53C3B0"/>
                </a:solidFill>
                <a:latin typeface="微软雅黑" panose="020B0503020204020204" charset="-122"/>
                <a:ea typeface="微软雅黑" panose="020B0503020204020204" charset="-122"/>
              </a:rPr>
              <a:t>升班管理</a:t>
            </a:r>
            <a:endParaRPr lang="zh-CN" altLang="en-US" sz="2800" b="1" dirty="0">
              <a:solidFill>
                <a:srgbClr val="53C3B0"/>
              </a:solidFill>
              <a:latin typeface="微软雅黑" panose="020B0503020204020204" charset="-122"/>
              <a:ea typeface="微软雅黑" panose="020B0503020204020204" charset="-122"/>
            </a:endParaRPr>
          </a:p>
        </p:txBody>
      </p:sp>
      <p:pic>
        <p:nvPicPr>
          <p:cNvPr id="18" name="图片 17"/>
          <p:cNvPicPr>
            <a:picLocks noChangeAspect="1"/>
          </p:cNvPicPr>
          <p:nvPr>
            <p:custDataLst>
              <p:tags r:id="rId3"/>
            </p:custDataLst>
          </p:nvPr>
        </p:nvPicPr>
        <p:blipFill>
          <a:blip r:embed="rId4"/>
          <a:stretch>
            <a:fillRect/>
          </a:stretch>
        </p:blipFill>
        <p:spPr>
          <a:xfrm>
            <a:off x="7668260" y="121285"/>
            <a:ext cx="1375410" cy="43307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filter="wipe(down)">
                                      <p:cBhvr>
                                        <p:cTn id="7" dur="500"/>
                                        <p:tgtEl>
                                          <p:spTgt spid="92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237"/>
                                        </p:tgtEl>
                                        <p:attrNameLst>
                                          <p:attrName>style.visibility</p:attrName>
                                        </p:attrNameLst>
                                      </p:cBhvr>
                                      <p:to>
                                        <p:strVal val="visible"/>
                                      </p:to>
                                    </p:set>
                                    <p:animEffect filter="wipe(up)">
                                      <p:cBhvr>
                                        <p:cTn id="11" dur="500"/>
                                        <p:tgtEl>
                                          <p:spTgt spid="9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ldLvl="0" animBg="1"/>
      <p:bldP spid="9237"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7170" name="矩形 3"/>
          <p:cNvSpPr/>
          <p:nvPr/>
        </p:nvSpPr>
        <p:spPr>
          <a:xfrm>
            <a:off x="-36830" y="120968"/>
            <a:ext cx="179388" cy="720725"/>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7171" name="TextBox 4"/>
          <p:cNvSpPr/>
          <p:nvPr/>
        </p:nvSpPr>
        <p:spPr>
          <a:xfrm>
            <a:off x="262573" y="251460"/>
            <a:ext cx="1605280" cy="521970"/>
          </a:xfrm>
          <a:prstGeom prst="rect">
            <a:avLst/>
          </a:prstGeom>
          <a:noFill/>
          <a:ln w="9525">
            <a:noFill/>
          </a:ln>
        </p:spPr>
        <p:txBody>
          <a:bodyPr wrap="none">
            <a:spAutoFit/>
          </a:bodyPr>
          <a:p>
            <a:r>
              <a:rPr lang="zh-CN" altLang="en-US" sz="2800" b="1" dirty="0">
                <a:solidFill>
                  <a:srgbClr val="53C3B0"/>
                </a:solidFill>
                <a:latin typeface="微软雅黑" panose="020B0503020204020204" charset="-122"/>
                <a:ea typeface="微软雅黑" panose="020B0503020204020204" charset="-122"/>
                <a:sym typeface="微软雅黑" panose="020B0503020204020204" charset="-122"/>
              </a:rPr>
              <a:t>订餐计划</a:t>
            </a:r>
            <a:endParaRPr lang="zh-CN" altLang="en-US" sz="2800" b="1" dirty="0">
              <a:solidFill>
                <a:srgbClr val="53C3B0"/>
              </a:solidFill>
              <a:latin typeface="微软雅黑" panose="020B0503020204020204" charset="-122"/>
              <a:ea typeface="微软雅黑" panose="020B0503020204020204" charset="-122"/>
              <a:sym typeface="微软雅黑" panose="020B0503020204020204" charset="-122"/>
            </a:endParaRPr>
          </a:p>
        </p:txBody>
      </p:sp>
      <p:sp>
        <p:nvSpPr>
          <p:cNvPr id="19462"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3"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4"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9465"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01" name="文本框 100"/>
          <p:cNvSpPr txBox="1"/>
          <p:nvPr/>
        </p:nvSpPr>
        <p:spPr>
          <a:xfrm>
            <a:off x="0" y="4441825"/>
            <a:ext cx="9175750" cy="1064260"/>
          </a:xfrm>
          <a:prstGeom prst="rect">
            <a:avLst/>
          </a:prstGeom>
          <a:noFill/>
          <a:ln w="9525">
            <a:noFill/>
          </a:ln>
        </p:spPr>
        <p:txBody>
          <a:bodyPr wrap="square">
            <a:noAutofit/>
          </a:bodyPr>
          <a:p>
            <a:pPr indent="382270">
              <a:lnSpc>
                <a:spcPct val="150000"/>
              </a:lnSpc>
            </a:pPr>
            <a:r>
              <a:rPr lang="en-US" sz="1600" b="1">
                <a:latin typeface="Calibri" panose="020F0502020204030204" pitchFamily="34" charset="0"/>
                <a:ea typeface="宋体" panose="02010600030101010101" pitchFamily="2" charset="-122"/>
                <a:cs typeface="Times New Roman" panose="02020603050405020304" pitchFamily="18" charset="0"/>
              </a:rPr>
              <a:t>不同的学校有不同的配餐计划，可以根据学校的具体需求定制不同的订餐计划；订餐计划包括“</a:t>
            </a:r>
            <a:r>
              <a:rPr lang="zh-CN" altLang="en-US" sz="1600" b="1">
                <a:latin typeface="Calibri" panose="020F0502020204030204" pitchFamily="34" charset="0"/>
                <a:ea typeface="宋体" panose="02010600030101010101" pitchFamily="2" charset="-122"/>
                <a:cs typeface="Times New Roman" panose="02020603050405020304" pitchFamily="18" charset="0"/>
              </a:rPr>
              <a:t>计划名称</a:t>
            </a:r>
            <a:r>
              <a:rPr lang="en-US" sz="1600" b="1">
                <a:latin typeface="Calibri" panose="020F0502020204030204" pitchFamily="34" charset="0"/>
                <a:ea typeface="宋体" panose="02010600030101010101" pitchFamily="2" charset="-122"/>
                <a:cs typeface="Times New Roman" panose="02020603050405020304" pitchFamily="18" charset="0"/>
              </a:rPr>
              <a:t>”、“</a:t>
            </a:r>
            <a:r>
              <a:rPr lang="zh-CN" altLang="en-US" sz="1600" b="1">
                <a:latin typeface="Calibri" panose="020F0502020204030204" pitchFamily="34" charset="0"/>
                <a:ea typeface="宋体" panose="02010600030101010101" pitchFamily="2" charset="-122"/>
                <a:cs typeface="Times New Roman" panose="02020603050405020304" pitchFamily="18" charset="0"/>
              </a:rPr>
              <a:t>取餐时间</a:t>
            </a:r>
            <a:r>
              <a:rPr lang="en-US" sz="1600" b="1">
                <a:latin typeface="Calibri" panose="020F0502020204030204" pitchFamily="34" charset="0"/>
                <a:ea typeface="宋体" panose="02010600030101010101" pitchFamily="2" charset="-122"/>
                <a:cs typeface="Times New Roman" panose="02020603050405020304" pitchFamily="18" charset="0"/>
              </a:rPr>
              <a:t>”、“</a:t>
            </a:r>
            <a:r>
              <a:rPr lang="zh-CN" altLang="en-US" sz="1600" b="1">
                <a:latin typeface="Calibri" panose="020F0502020204030204" pitchFamily="34" charset="0"/>
                <a:ea typeface="宋体" panose="02010600030101010101" pitchFamily="2" charset="-122"/>
                <a:cs typeface="Times New Roman" panose="02020603050405020304" pitchFamily="18" charset="0"/>
              </a:rPr>
              <a:t>扣除方式</a:t>
            </a:r>
            <a:r>
              <a:rPr lang="en-US" sz="1600" b="1">
                <a:latin typeface="Calibri" panose="020F0502020204030204" pitchFamily="34" charset="0"/>
                <a:ea typeface="宋体" panose="02010600030101010101" pitchFamily="2" charset="-122"/>
                <a:cs typeface="Times New Roman" panose="02020603050405020304" pitchFamily="18" charset="0"/>
              </a:rPr>
              <a:t>”、“</a:t>
            </a:r>
            <a:r>
              <a:rPr lang="zh-CN" altLang="en-US" sz="1600" b="1">
                <a:latin typeface="Calibri" panose="020F0502020204030204" pitchFamily="34" charset="0"/>
                <a:ea typeface="宋体" panose="02010600030101010101" pitchFamily="2" charset="-122"/>
                <a:cs typeface="Times New Roman" panose="02020603050405020304" pitchFamily="18" charset="0"/>
              </a:rPr>
              <a:t>单价</a:t>
            </a:r>
            <a:r>
              <a:rPr lang="en-US" altLang="zh-CN" sz="1600" b="1">
                <a:latin typeface="Calibri" panose="020F0502020204030204" pitchFamily="34" charset="0"/>
                <a:ea typeface="宋体" panose="02010600030101010101" pitchFamily="2" charset="-122"/>
                <a:cs typeface="Times New Roman" panose="02020603050405020304" pitchFamily="18" charset="0"/>
              </a:rPr>
              <a:t>”</a:t>
            </a:r>
            <a:r>
              <a:rPr lang="zh-CN" altLang="en-US" sz="1600" b="1">
                <a:latin typeface="Calibri" panose="020F0502020204030204" pitchFamily="34" charset="0"/>
                <a:ea typeface="宋体" panose="02010600030101010101" pitchFamily="2" charset="-122"/>
                <a:cs typeface="Times New Roman" panose="02020603050405020304" pitchFamily="18" charset="0"/>
              </a:rPr>
              <a:t>、</a:t>
            </a:r>
            <a:r>
              <a:rPr lang="en-US" altLang="zh-CN" sz="1600" b="1">
                <a:latin typeface="Calibri" panose="020F0502020204030204" pitchFamily="34" charset="0"/>
                <a:ea typeface="宋体" panose="02010600030101010101" pitchFamily="2" charset="-122"/>
                <a:cs typeface="Times New Roman" panose="02020603050405020304" pitchFamily="18" charset="0"/>
              </a:rPr>
              <a:t>“</a:t>
            </a:r>
            <a:r>
              <a:rPr lang="zh-CN" altLang="en-US" sz="1600" b="1">
                <a:latin typeface="Calibri" panose="020F0502020204030204" pitchFamily="34" charset="0"/>
                <a:ea typeface="宋体" panose="02010600030101010101" pitchFamily="2" charset="-122"/>
                <a:cs typeface="Times New Roman" panose="02020603050405020304" pitchFamily="18" charset="0"/>
              </a:rPr>
              <a:t>截止订餐时间、截止取消时间</a:t>
            </a:r>
            <a:r>
              <a:rPr lang="en-US" altLang="zh-CN" sz="1600" b="1">
                <a:latin typeface="Calibri" panose="020F0502020204030204" pitchFamily="34" charset="0"/>
                <a:ea typeface="宋体" panose="02010600030101010101" pitchFamily="2" charset="-122"/>
                <a:cs typeface="Times New Roman" panose="02020603050405020304" pitchFamily="18" charset="0"/>
              </a:rPr>
              <a:t>”</a:t>
            </a:r>
            <a:r>
              <a:rPr lang="zh-CN" altLang="en-US" sz="1600" b="1">
                <a:latin typeface="Calibri" panose="020F0502020204030204" pitchFamily="34" charset="0"/>
                <a:ea typeface="宋体" panose="02010600030101010101" pitchFamily="2" charset="-122"/>
                <a:cs typeface="Times New Roman" panose="02020603050405020304" pitchFamily="18" charset="0"/>
              </a:rPr>
              <a:t>、</a:t>
            </a:r>
            <a:r>
              <a:rPr lang="en-US" altLang="zh-CN" sz="1600" b="1">
                <a:latin typeface="Calibri" panose="020F0502020204030204" pitchFamily="34" charset="0"/>
                <a:ea typeface="宋体" panose="02010600030101010101" pitchFamily="2" charset="-122"/>
                <a:cs typeface="Times New Roman" panose="02020603050405020304" pitchFamily="18" charset="0"/>
              </a:rPr>
              <a:t>“</a:t>
            </a:r>
            <a:r>
              <a:rPr lang="zh-CN" altLang="en-US" sz="1600" b="1">
                <a:latin typeface="Calibri" panose="020F0502020204030204" pitchFamily="34" charset="0"/>
                <a:ea typeface="宋体" panose="02010600030101010101" pitchFamily="2" charset="-122"/>
                <a:cs typeface="Times New Roman" panose="02020603050405020304" pitchFamily="18" charset="0"/>
              </a:rPr>
              <a:t>先用餐后缴费还是先缴费后用餐、</a:t>
            </a:r>
            <a:r>
              <a:rPr lang="en-US" altLang="zh-CN" sz="1600" b="1">
                <a:latin typeface="Calibri" panose="020F0502020204030204" pitchFamily="34" charset="0"/>
                <a:ea typeface="宋体" panose="02010600030101010101" pitchFamily="2" charset="-122"/>
                <a:cs typeface="Times New Roman" panose="02020603050405020304" pitchFamily="18" charset="0"/>
              </a:rPr>
              <a:t>“</a:t>
            </a:r>
            <a:r>
              <a:rPr lang="zh-CN" altLang="en-US" sz="1600" b="1">
                <a:latin typeface="Calibri" panose="020F0502020204030204" pitchFamily="34" charset="0"/>
                <a:ea typeface="宋体" panose="02010600030101010101" pitchFamily="2" charset="-122"/>
                <a:cs typeface="Times New Roman" panose="02020603050405020304" pitchFamily="18" charset="0"/>
              </a:rPr>
              <a:t>可用餐人员</a:t>
            </a:r>
            <a:r>
              <a:rPr lang="en-US" altLang="zh-CN" sz="1600" b="1">
                <a:latin typeface="Calibri" panose="020F0502020204030204" pitchFamily="34" charset="0"/>
                <a:ea typeface="宋体" panose="02010600030101010101" pitchFamily="2" charset="-122"/>
                <a:cs typeface="Times New Roman" panose="02020603050405020304" pitchFamily="18" charset="0"/>
              </a:rPr>
              <a:t>”</a:t>
            </a:r>
            <a:r>
              <a:rPr lang="zh-CN" altLang="en-US" sz="1600" b="1">
                <a:latin typeface="Calibri" panose="020F0502020204030204" pitchFamily="34" charset="0"/>
                <a:ea typeface="宋体" panose="02010600030101010101" pitchFamily="2" charset="-122"/>
                <a:cs typeface="Times New Roman" panose="02020603050405020304" pitchFamily="18" charset="0"/>
              </a:rPr>
              <a:t>、</a:t>
            </a:r>
            <a:r>
              <a:rPr lang="en-US" altLang="zh-CN" sz="1600" b="1">
                <a:latin typeface="Calibri" panose="020F0502020204030204" pitchFamily="34" charset="0"/>
                <a:ea typeface="宋体" panose="02010600030101010101" pitchFamily="2" charset="-122"/>
                <a:cs typeface="Times New Roman" panose="02020603050405020304" pitchFamily="18" charset="0"/>
              </a:rPr>
              <a:t>“</a:t>
            </a:r>
            <a:r>
              <a:rPr lang="zh-CN" altLang="en-US" sz="1600" b="1">
                <a:latin typeface="Calibri" panose="020F0502020204030204" pitchFamily="34" charset="0"/>
                <a:ea typeface="宋体" panose="02010600030101010101" pitchFamily="2" charset="-122"/>
                <a:cs typeface="Times New Roman" panose="02020603050405020304" pitchFamily="18" charset="0"/>
              </a:rPr>
              <a:t>计划下架日期</a:t>
            </a:r>
            <a:r>
              <a:rPr lang="en-US" altLang="zh-CN" sz="1600" b="1">
                <a:latin typeface="Calibri" panose="020F0502020204030204" pitchFamily="34" charset="0"/>
                <a:ea typeface="宋体" panose="02010600030101010101" pitchFamily="2" charset="-122"/>
                <a:cs typeface="Times New Roman" panose="02020603050405020304" pitchFamily="18" charset="0"/>
              </a:rPr>
              <a:t>”</a:t>
            </a:r>
            <a:r>
              <a:rPr lang="zh-CN" altLang="en-US" sz="1600" b="1">
                <a:latin typeface="Calibri" panose="020F0502020204030204" pitchFamily="34" charset="0"/>
                <a:ea typeface="宋体" panose="02010600030101010101" pitchFamily="2" charset="-122"/>
                <a:cs typeface="Times New Roman" panose="02020603050405020304" pitchFamily="18" charset="0"/>
              </a:rPr>
              <a:t>、</a:t>
            </a:r>
            <a:r>
              <a:rPr lang="en-US" sz="1600" b="1">
                <a:latin typeface="Calibri" panose="020F0502020204030204" pitchFamily="34" charset="0"/>
                <a:ea typeface="宋体" panose="02010600030101010101" pitchFamily="2" charset="-122"/>
                <a:cs typeface="Times New Roman" panose="02020603050405020304" pitchFamily="18" charset="0"/>
              </a:rPr>
              <a:t>“</a:t>
            </a:r>
            <a:r>
              <a:rPr lang="zh-CN" altLang="en-US" sz="1600" b="1">
                <a:latin typeface="Calibri" panose="020F0502020204030204" pitchFamily="34" charset="0"/>
                <a:ea typeface="宋体" panose="02010600030101010101" pitchFamily="2" charset="-122"/>
                <a:cs typeface="Times New Roman" panose="02020603050405020304" pitchFamily="18" charset="0"/>
              </a:rPr>
              <a:t>指定班级</a:t>
            </a:r>
            <a:r>
              <a:rPr lang="en-US" sz="1600" b="1">
                <a:latin typeface="Calibri" panose="020F0502020204030204" pitchFamily="34" charset="0"/>
                <a:ea typeface="宋体" panose="02010600030101010101" pitchFamily="2" charset="-122"/>
                <a:cs typeface="Times New Roman" panose="02020603050405020304" pitchFamily="18" charset="0"/>
              </a:rPr>
              <a:t>”等内容的设置，操作简单，管理方便。</a:t>
            </a:r>
            <a:endParaRPr lang="en-US" sz="1600">
              <a:latin typeface="Calibri" panose="020F0502020204030204" pitchFamily="34" charset="0"/>
              <a:ea typeface="宋体" panose="02010600030101010101" pitchFamily="2" charset="-122"/>
              <a:cs typeface="Times New Roman" panose="02020603050405020304" pitchFamily="18" charset="0"/>
            </a:endParaRPr>
          </a:p>
          <a:p>
            <a:pPr indent="382270">
              <a:lnSpc>
                <a:spcPct val="150000"/>
              </a:lnSpc>
            </a:pPr>
            <a:endParaRPr lang="en-US" altLang="en-US" sz="1600">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custDataLst>
              <p:tags r:id="rId1"/>
            </p:custDataLst>
          </p:nvPr>
        </p:nvPicPr>
        <p:blipFill>
          <a:blip r:embed="rId2"/>
          <a:stretch>
            <a:fillRect/>
          </a:stretch>
        </p:blipFill>
        <p:spPr>
          <a:xfrm>
            <a:off x="755650" y="866140"/>
            <a:ext cx="7077075" cy="3575685"/>
          </a:xfrm>
          <a:prstGeom prst="rect">
            <a:avLst/>
          </a:prstGeom>
        </p:spPr>
      </p:pic>
      <p:pic>
        <p:nvPicPr>
          <p:cNvPr id="18" name="图片 17"/>
          <p:cNvPicPr>
            <a:picLocks noChangeAspect="1"/>
          </p:cNvPicPr>
          <p:nvPr>
            <p:custDataLst>
              <p:tags r:id="rId3"/>
            </p:custDataLst>
          </p:nvPr>
        </p:nvPicPr>
        <p:blipFill>
          <a:blip r:embed="rId4"/>
          <a:stretch>
            <a:fillRect/>
          </a:stretch>
        </p:blipFill>
        <p:spPr>
          <a:xfrm>
            <a:off x="7668260" y="121285"/>
            <a:ext cx="1375410" cy="43307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filter="wipe(down)">
                                      <p:cBhvr>
                                        <p:cTn id="7" dur="500"/>
                                        <p:tgtEl>
                                          <p:spTgt spid="7170"/>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7171"/>
                                        </p:tgtEl>
                                        <p:attrNameLst>
                                          <p:attrName>style.visibility</p:attrName>
                                        </p:attrNameLst>
                                      </p:cBhvr>
                                      <p:to>
                                        <p:strVal val="visible"/>
                                      </p:to>
                                    </p:set>
                                    <p:anim calcmode="lin" valueType="num">
                                      <p:cBhvr>
                                        <p:cTn id="11" dur="500" decel="50000" fill="hold">
                                          <p:stCondLst>
                                            <p:cond delay="0"/>
                                          </p:stCondLst>
                                        </p:cTn>
                                        <p:tgtEl>
                                          <p:spTgt spid="7171"/>
                                        </p:tgtEl>
                                        <p:attrNameLst>
                                          <p:attrName>style.rotation</p:attrName>
                                        </p:attrNameLst>
                                      </p:cBhvr>
                                      <p:tavLst>
                                        <p:tav tm="0">
                                          <p:val>
                                            <p:fltVal val="-90.000000"/>
                                          </p:val>
                                        </p:tav>
                                        <p:tav tm="100000">
                                          <p:val>
                                            <p:fltVal val="0.000000"/>
                                          </p:val>
                                        </p:tav>
                                      </p:tavLst>
                                    </p:anim>
                                    <p:anim calcmode="lin" valueType="num">
                                      <p:cBhvr>
                                        <p:cTn id="12" dur="500" decel="50000" fill="hold">
                                          <p:stCondLst>
                                            <p:cond delay="0"/>
                                          </p:stCondLst>
                                        </p:cTn>
                                        <p:tgtEl>
                                          <p:spTgt spid="7171"/>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7171"/>
                                        </p:tgtEl>
                                        <p:attrNameLst>
                                          <p:attrName>ppt_w</p:attrName>
                                        </p:attrNameLst>
                                      </p:cBhvr>
                                      <p:tavLst>
                                        <p:tav tm="0">
                                          <p:val>
                                            <p:strVal val="#ppt_w*.05"/>
                                          </p:val>
                                        </p:tav>
                                        <p:tav tm="100000">
                                          <p:val>
                                            <p:strVal val="#ppt_w"/>
                                          </p:val>
                                        </p:tav>
                                      </p:tavLst>
                                    </p:anim>
                                    <p:anim calcmode="lin" valueType="num">
                                      <p:cBhvr>
                                        <p:cTn id="14" dur="1000" fill="hold"/>
                                        <p:tgtEl>
                                          <p:spTgt spid="7171"/>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7171"/>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7171"/>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7171"/>
                                        </p:tgtEl>
                                        <p:attrNameLst>
                                          <p:attrName>ppt_y</p:attrName>
                                        </p:attrNameLst>
                                      </p:cBhvr>
                                      <p:tavLst>
                                        <p:tav tm="0">
                                          <p:val>
                                            <p:strVal val="#ppt_y+.1"/>
                                          </p:val>
                                        </p:tav>
                                        <p:tav tm="100000">
                                          <p:val>
                                            <p:strVal val="#ppt_y"/>
                                          </p:val>
                                        </p:tav>
                                      </p:tavLst>
                                    </p:anim>
                                    <p:animEffect filter="fade">
                                      <p:cBhvr>
                                        <p:cTn id="18" dur="1000" decel="50000">
                                          <p:stCondLst>
                                            <p:cond delay="0"/>
                                          </p:stCondLst>
                                        </p:cTn>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ldLvl="0" animBg="1"/>
      <p:bldP spid="7171"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11266" name="矩形 3"/>
          <p:cNvSpPr/>
          <p:nvPr/>
        </p:nvSpPr>
        <p:spPr>
          <a:xfrm>
            <a:off x="0" y="265113"/>
            <a:ext cx="179388" cy="720725"/>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8"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9"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60"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61"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 name="文本框 2"/>
          <p:cNvSpPr txBox="1"/>
          <p:nvPr/>
        </p:nvSpPr>
        <p:spPr>
          <a:xfrm>
            <a:off x="323850" y="265430"/>
            <a:ext cx="3048000" cy="521970"/>
          </a:xfrm>
          <a:prstGeom prst="rect">
            <a:avLst/>
          </a:prstGeom>
          <a:noFill/>
        </p:spPr>
        <p:txBody>
          <a:bodyPr wrap="square" rtlCol="0">
            <a:spAutoFit/>
          </a:bodyPr>
          <a:p>
            <a:pPr algn="l">
              <a:buClrTx/>
              <a:buSzTx/>
            </a:pPr>
            <a:r>
              <a:rPr lang="zh-CN" altLang="en-US" sz="2800" b="1" dirty="0">
                <a:solidFill>
                  <a:srgbClr val="53C3B0"/>
                </a:solidFill>
                <a:latin typeface="微软雅黑" panose="020B0503020204020204" charset="-122"/>
                <a:ea typeface="微软雅黑" panose="020B0503020204020204" charset="-122"/>
              </a:rPr>
              <a:t>计划排餐</a:t>
            </a:r>
            <a:endParaRPr lang="zh-CN" altLang="en-US" sz="2800" b="1" dirty="0">
              <a:solidFill>
                <a:srgbClr val="53C3B0"/>
              </a:solidFill>
              <a:latin typeface="微软雅黑" panose="020B0503020204020204" charset="-122"/>
              <a:ea typeface="微软雅黑" panose="020B0503020204020204" charset="-122"/>
            </a:endParaRPr>
          </a:p>
        </p:txBody>
      </p:sp>
      <p:sp>
        <p:nvSpPr>
          <p:cNvPr id="5" name="文本框 4"/>
          <p:cNvSpPr txBox="1"/>
          <p:nvPr/>
        </p:nvSpPr>
        <p:spPr>
          <a:xfrm>
            <a:off x="558165" y="4513580"/>
            <a:ext cx="8054975" cy="1938020"/>
          </a:xfrm>
          <a:prstGeom prst="rect">
            <a:avLst/>
          </a:prstGeom>
          <a:noFill/>
        </p:spPr>
        <p:txBody>
          <a:bodyPr wrap="square" rtlCol="0" anchor="t">
            <a:spAutoFit/>
          </a:bodyPr>
          <a:p>
            <a:pPr>
              <a:lnSpc>
                <a:spcPct val="150000"/>
              </a:lnSpc>
            </a:pPr>
            <a:r>
              <a:rPr lang="zh-CN" altLang="en-US" sz="1600" b="1">
                <a:latin typeface="Calibri" panose="020F0502020204030204" pitchFamily="34" charset="0"/>
                <a:cs typeface="Times New Roman" panose="02020603050405020304" pitchFamily="18" charset="0"/>
                <a:sym typeface="+mn-ea"/>
              </a:rPr>
              <a:t>根据订餐计划设置排餐、具体排餐时间可灵活设置、可按周按月按学期去设定、可选食物及正常订餐还是增加订餐、取消订餐、每星期天数。</a:t>
            </a:r>
            <a:endParaRPr lang="zh-CN" altLang="en-US" sz="1600" b="1">
              <a:latin typeface="Calibri" panose="020F0502020204030204" pitchFamily="34" charset="0"/>
              <a:cs typeface="Times New Roman" panose="02020603050405020304" pitchFamily="18" charset="0"/>
              <a:sym typeface="+mn-ea"/>
            </a:endParaRPr>
          </a:p>
          <a:p>
            <a:pPr>
              <a:lnSpc>
                <a:spcPct val="150000"/>
              </a:lnSpc>
            </a:pPr>
            <a:endParaRPr lang="zh-CN" altLang="en-US" sz="1600" b="1">
              <a:latin typeface="Calibri" panose="020F0502020204030204" pitchFamily="34" charset="0"/>
              <a:cs typeface="Times New Roman" panose="02020603050405020304" pitchFamily="18" charset="0"/>
              <a:sym typeface="+mn-ea"/>
            </a:endParaRPr>
          </a:p>
          <a:p>
            <a:pPr>
              <a:lnSpc>
                <a:spcPct val="150000"/>
              </a:lnSpc>
            </a:pPr>
            <a:endParaRPr lang="zh-CN" altLang="en-US" sz="1600" b="1">
              <a:latin typeface="Calibri" panose="020F0502020204030204" pitchFamily="34" charset="0"/>
              <a:cs typeface="Times New Roman" panose="02020603050405020304" pitchFamily="18" charset="0"/>
              <a:sym typeface="+mn-ea"/>
            </a:endParaRPr>
          </a:p>
          <a:p>
            <a:pPr>
              <a:lnSpc>
                <a:spcPct val="150000"/>
              </a:lnSpc>
            </a:pPr>
            <a:endParaRPr lang="zh-CN" altLang="en-US" sz="1600" b="1">
              <a:latin typeface="Calibri" panose="020F0502020204030204" pitchFamily="34" charset="0"/>
              <a:cs typeface="Times New Roman" panose="02020603050405020304" pitchFamily="18" charset="0"/>
              <a:sym typeface="+mn-ea"/>
            </a:endParaRPr>
          </a:p>
        </p:txBody>
      </p:sp>
      <p:pic>
        <p:nvPicPr>
          <p:cNvPr id="6" name="图片 5"/>
          <p:cNvPicPr>
            <a:picLocks noChangeAspect="1"/>
          </p:cNvPicPr>
          <p:nvPr>
            <p:custDataLst>
              <p:tags r:id="rId1"/>
            </p:custDataLst>
          </p:nvPr>
        </p:nvPicPr>
        <p:blipFill>
          <a:blip r:embed="rId2"/>
          <a:stretch>
            <a:fillRect/>
          </a:stretch>
        </p:blipFill>
        <p:spPr>
          <a:xfrm>
            <a:off x="611505" y="913765"/>
            <a:ext cx="7965440" cy="3446145"/>
          </a:xfrm>
          <a:prstGeom prst="rect">
            <a:avLst/>
          </a:prstGeom>
        </p:spPr>
      </p:pic>
      <p:pic>
        <p:nvPicPr>
          <p:cNvPr id="18" name="图片 17"/>
          <p:cNvPicPr>
            <a:picLocks noChangeAspect="1"/>
          </p:cNvPicPr>
          <p:nvPr>
            <p:custDataLst>
              <p:tags r:id="rId3"/>
            </p:custDataLst>
          </p:nvPr>
        </p:nvPicPr>
        <p:blipFill>
          <a:blip r:embed="rId4"/>
          <a:stretch>
            <a:fillRect/>
          </a:stretch>
        </p:blipFill>
        <p:spPr>
          <a:xfrm>
            <a:off x="7668260" y="121285"/>
            <a:ext cx="1375410" cy="43307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filter="wipe(down)">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11266" name="矩形 3"/>
          <p:cNvSpPr/>
          <p:nvPr/>
        </p:nvSpPr>
        <p:spPr>
          <a:xfrm>
            <a:off x="0" y="265113"/>
            <a:ext cx="179388" cy="720725"/>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8"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9"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60"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61"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pic>
        <p:nvPicPr>
          <p:cNvPr id="2" name="图片 1"/>
          <p:cNvPicPr>
            <a:picLocks noChangeAspect="1"/>
          </p:cNvPicPr>
          <p:nvPr>
            <p:custDataLst>
              <p:tags r:id="rId1"/>
            </p:custDataLst>
          </p:nvPr>
        </p:nvPicPr>
        <p:blipFill>
          <a:blip r:embed="rId2"/>
          <a:stretch>
            <a:fillRect/>
          </a:stretch>
        </p:blipFill>
        <p:spPr>
          <a:xfrm>
            <a:off x="467360" y="1273810"/>
            <a:ext cx="8234680" cy="2995295"/>
          </a:xfrm>
          <a:prstGeom prst="rect">
            <a:avLst/>
          </a:prstGeom>
        </p:spPr>
      </p:pic>
      <p:sp>
        <p:nvSpPr>
          <p:cNvPr id="3" name="文本框 2"/>
          <p:cNvSpPr txBox="1"/>
          <p:nvPr/>
        </p:nvSpPr>
        <p:spPr>
          <a:xfrm>
            <a:off x="323215" y="337820"/>
            <a:ext cx="3048000" cy="521970"/>
          </a:xfrm>
          <a:prstGeom prst="rect">
            <a:avLst/>
          </a:prstGeom>
          <a:noFill/>
        </p:spPr>
        <p:txBody>
          <a:bodyPr wrap="square" rtlCol="0">
            <a:spAutoFit/>
          </a:bodyPr>
          <a:p>
            <a:r>
              <a:rPr lang="zh-CN" altLang="en-US" sz="2800" b="1" dirty="0">
                <a:solidFill>
                  <a:srgbClr val="53C3B0"/>
                </a:solidFill>
                <a:latin typeface="微软雅黑" panose="020B0503020204020204" charset="-122"/>
                <a:ea typeface="微软雅黑" panose="020B0503020204020204" charset="-122"/>
              </a:rPr>
              <a:t>计划上架</a:t>
            </a:r>
            <a:endParaRPr lang="zh-CN" altLang="en-US" sz="2800" b="1" dirty="0">
              <a:solidFill>
                <a:srgbClr val="53C3B0"/>
              </a:solidFill>
              <a:latin typeface="微软雅黑" panose="020B0503020204020204" charset="-122"/>
              <a:ea typeface="微软雅黑" panose="020B0503020204020204" charset="-122"/>
            </a:endParaRPr>
          </a:p>
        </p:txBody>
      </p:sp>
      <p:sp>
        <p:nvSpPr>
          <p:cNvPr id="4" name="文本框 3"/>
          <p:cNvSpPr txBox="1"/>
          <p:nvPr/>
        </p:nvSpPr>
        <p:spPr>
          <a:xfrm>
            <a:off x="570865" y="4513580"/>
            <a:ext cx="8184515" cy="620395"/>
          </a:xfrm>
          <a:prstGeom prst="rect">
            <a:avLst/>
          </a:prstGeom>
          <a:noFill/>
        </p:spPr>
        <p:txBody>
          <a:bodyPr wrap="square" rtlCol="0">
            <a:noAutofit/>
          </a:bodyPr>
          <a:p>
            <a:r>
              <a:rPr lang="en-US" sz="1600" b="1">
                <a:latin typeface="Calibri" panose="020F0502020204030204" pitchFamily="34" charset="0"/>
                <a:cs typeface="Times New Roman" panose="02020603050405020304" pitchFamily="18" charset="0"/>
              </a:rPr>
              <a:t>根据已设定好的排餐计划午餐及晚餐进行上架、可购买人员可以设定学生、老师、职工等</a:t>
            </a:r>
            <a:endParaRPr lang="en-US" sz="1600" b="1">
              <a:latin typeface="Calibri" panose="020F0502020204030204" pitchFamily="34" charset="0"/>
              <a:cs typeface="Times New Roman" panose="02020603050405020304" pitchFamily="18" charset="0"/>
            </a:endParaRPr>
          </a:p>
        </p:txBody>
      </p:sp>
      <p:pic>
        <p:nvPicPr>
          <p:cNvPr id="18" name="图片 17"/>
          <p:cNvPicPr>
            <a:picLocks noChangeAspect="1"/>
          </p:cNvPicPr>
          <p:nvPr>
            <p:custDataLst>
              <p:tags r:id="rId3"/>
            </p:custDataLst>
          </p:nvPr>
        </p:nvPicPr>
        <p:blipFill>
          <a:blip r:embed="rId4"/>
          <a:stretch>
            <a:fillRect/>
          </a:stretch>
        </p:blipFill>
        <p:spPr>
          <a:xfrm>
            <a:off x="7668260" y="121285"/>
            <a:ext cx="1375410" cy="43307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filter="wipe(down)">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11266" name="矩形 3"/>
          <p:cNvSpPr/>
          <p:nvPr/>
        </p:nvSpPr>
        <p:spPr>
          <a:xfrm>
            <a:off x="0" y="265113"/>
            <a:ext cx="179388" cy="720725"/>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8"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9"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60"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61"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 name="文本框 2"/>
          <p:cNvSpPr txBox="1"/>
          <p:nvPr/>
        </p:nvSpPr>
        <p:spPr>
          <a:xfrm>
            <a:off x="323215" y="337820"/>
            <a:ext cx="3048000" cy="521970"/>
          </a:xfrm>
          <a:prstGeom prst="rect">
            <a:avLst/>
          </a:prstGeom>
          <a:noFill/>
        </p:spPr>
        <p:txBody>
          <a:bodyPr wrap="square" rtlCol="0">
            <a:spAutoFit/>
          </a:bodyPr>
          <a:p>
            <a:r>
              <a:rPr lang="zh-CN" altLang="en-US" sz="2800" b="1" dirty="0">
                <a:solidFill>
                  <a:srgbClr val="53C3B0"/>
                </a:solidFill>
                <a:latin typeface="微软雅黑" panose="020B0503020204020204" charset="-122"/>
                <a:ea typeface="微软雅黑" panose="020B0503020204020204" charset="-122"/>
              </a:rPr>
              <a:t>菜品管理</a:t>
            </a:r>
            <a:endParaRPr lang="zh-CN" altLang="en-US" sz="2800" b="1" dirty="0">
              <a:solidFill>
                <a:srgbClr val="53C3B0"/>
              </a:solidFill>
              <a:latin typeface="微软雅黑" panose="020B0503020204020204" charset="-122"/>
              <a:ea typeface="微软雅黑" panose="020B0503020204020204" charset="-122"/>
            </a:endParaRPr>
          </a:p>
        </p:txBody>
      </p:sp>
      <p:sp>
        <p:nvSpPr>
          <p:cNvPr id="4" name="文本框 3"/>
          <p:cNvSpPr txBox="1"/>
          <p:nvPr/>
        </p:nvSpPr>
        <p:spPr>
          <a:xfrm>
            <a:off x="395605" y="4809490"/>
            <a:ext cx="8184515" cy="620395"/>
          </a:xfrm>
          <a:prstGeom prst="rect">
            <a:avLst/>
          </a:prstGeom>
          <a:noFill/>
        </p:spPr>
        <p:txBody>
          <a:bodyPr wrap="square" rtlCol="0">
            <a:noAutofit/>
          </a:bodyPr>
          <a:p>
            <a:r>
              <a:rPr lang="en-US" sz="1600" b="1">
                <a:latin typeface="Calibri" panose="020F0502020204030204" pitchFamily="34" charset="0"/>
                <a:cs typeface="Times New Roman" panose="02020603050405020304" pitchFamily="18" charset="0"/>
              </a:rPr>
              <a:t>可设置菜单展示、便于员工查看食堂当天出品</a:t>
            </a:r>
            <a:r>
              <a:rPr lang="zh-CN" altLang="en-US" sz="1600" b="1">
                <a:latin typeface="Calibri" panose="020F0502020204030204" pitchFamily="34" charset="0"/>
                <a:cs typeface="Times New Roman" panose="02020603050405020304" pitchFamily="18" charset="0"/>
              </a:rPr>
              <a:t>、学生家长也能在手机端看到</a:t>
            </a:r>
            <a:r>
              <a:rPr lang="en-US" sz="1600" b="1">
                <a:latin typeface="Calibri" panose="020F0502020204030204" pitchFamily="34" charset="0"/>
                <a:cs typeface="Times New Roman" panose="02020603050405020304" pitchFamily="18" charset="0"/>
              </a:rPr>
              <a:t>每餐食堂供应的菜品、截至预定时间、后台实时查看早中晚餐预定总数、便于准确备餐！</a:t>
            </a:r>
            <a:endParaRPr lang="en-US" sz="1600" b="1">
              <a:latin typeface="Calibri" panose="020F0502020204030204" pitchFamily="34" charset="0"/>
              <a:cs typeface="Times New Roman" panose="02020603050405020304" pitchFamily="18" charset="0"/>
            </a:endParaRPr>
          </a:p>
        </p:txBody>
      </p:sp>
      <p:pic>
        <p:nvPicPr>
          <p:cNvPr id="5" name="图片 4"/>
          <p:cNvPicPr>
            <a:picLocks noChangeAspect="1"/>
          </p:cNvPicPr>
          <p:nvPr>
            <p:custDataLst>
              <p:tags r:id="rId1"/>
            </p:custDataLst>
          </p:nvPr>
        </p:nvPicPr>
        <p:blipFill>
          <a:blip r:embed="rId2"/>
          <a:stretch>
            <a:fillRect/>
          </a:stretch>
        </p:blipFill>
        <p:spPr>
          <a:xfrm>
            <a:off x="827405" y="1057910"/>
            <a:ext cx="7270115" cy="3609975"/>
          </a:xfrm>
          <a:prstGeom prst="rect">
            <a:avLst/>
          </a:prstGeom>
        </p:spPr>
      </p:pic>
      <p:pic>
        <p:nvPicPr>
          <p:cNvPr id="18" name="图片 17"/>
          <p:cNvPicPr>
            <a:picLocks noChangeAspect="1"/>
          </p:cNvPicPr>
          <p:nvPr>
            <p:custDataLst>
              <p:tags r:id="rId3"/>
            </p:custDataLst>
          </p:nvPr>
        </p:nvPicPr>
        <p:blipFill>
          <a:blip r:embed="rId4"/>
          <a:stretch>
            <a:fillRect/>
          </a:stretch>
        </p:blipFill>
        <p:spPr>
          <a:xfrm>
            <a:off x="7668260" y="121285"/>
            <a:ext cx="1375410" cy="43307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filter="wipe(down)">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30726"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0727"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0728"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0729"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8447" name="TextBox 17"/>
          <p:cNvSpPr/>
          <p:nvPr/>
        </p:nvSpPr>
        <p:spPr>
          <a:xfrm>
            <a:off x="4001136" y="3567113"/>
            <a:ext cx="1097280" cy="922020"/>
          </a:xfrm>
          <a:prstGeom prst="rect">
            <a:avLst/>
          </a:prstGeom>
          <a:noFill/>
          <a:ln w="9525">
            <a:noFill/>
          </a:ln>
        </p:spPr>
        <p:txBody>
          <a:bodyPr wrap="none">
            <a:spAutoFit/>
          </a:bodyPr>
          <a:p>
            <a:pPr algn="ctr">
              <a:lnSpc>
                <a:spcPct val="150000"/>
              </a:lnSpc>
            </a:pPr>
            <a:r>
              <a:rPr lang="zh-CN" altLang="en-US" b="1" dirty="0">
                <a:solidFill>
                  <a:schemeClr val="bg1"/>
                </a:solidFill>
                <a:latin typeface="微软雅黑" panose="020B0503020204020204" charset="-122"/>
                <a:ea typeface="微软雅黑" panose="020B0503020204020204" charset="-122"/>
                <a:sym typeface="微软雅黑" panose="020B0503020204020204" charset="-122"/>
              </a:rPr>
              <a:t>部分案例</a:t>
            </a:r>
            <a:endParaRPr lang="en-US" altLang="zh-CN" b="1" dirty="0">
              <a:solidFill>
                <a:schemeClr val="bg1"/>
              </a:solidFill>
              <a:latin typeface="微软雅黑" panose="020B0503020204020204" charset="-122"/>
              <a:ea typeface="微软雅黑" panose="020B0503020204020204" charset="-122"/>
              <a:sym typeface="微软雅黑" panose="020B0503020204020204" charset="-122"/>
            </a:endParaRPr>
          </a:p>
          <a:p>
            <a:pPr algn="ctr">
              <a:lnSpc>
                <a:spcPct val="150000"/>
              </a:lnSpc>
            </a:pPr>
            <a:r>
              <a:rPr lang="zh-CN" altLang="en-US" b="1" dirty="0">
                <a:solidFill>
                  <a:schemeClr val="bg1"/>
                </a:solidFill>
                <a:latin typeface="微软雅黑" panose="020B0503020204020204" charset="-122"/>
                <a:ea typeface="微软雅黑" panose="020B0503020204020204" charset="-122"/>
                <a:sym typeface="微软雅黑" panose="020B0503020204020204" charset="-122"/>
              </a:rPr>
              <a:t>示</a:t>
            </a:r>
            <a:endParaRPr lang="zh-CN" altLang="en-US" b="1" dirty="0">
              <a:solidFill>
                <a:schemeClr val="bg1"/>
              </a:solidFill>
              <a:latin typeface="微软雅黑" panose="020B0503020204020204" charset="-122"/>
              <a:ea typeface="微软雅黑" panose="020B0503020204020204" charset="-122"/>
              <a:sym typeface="微软雅黑" panose="020B0503020204020204" charset="-122"/>
            </a:endParaRPr>
          </a:p>
        </p:txBody>
      </p:sp>
      <p:pic>
        <p:nvPicPr>
          <p:cNvPr id="32" name="图片 9"/>
          <p:cNvPicPr>
            <a:picLocks noChangeAspect="1"/>
          </p:cNvPicPr>
          <p:nvPr>
            <p:custDataLst>
              <p:tags r:id="rId1"/>
            </p:custDataLst>
          </p:nvPr>
        </p:nvPicPr>
        <p:blipFill>
          <a:blip r:embed="rId2"/>
          <a:stretch>
            <a:fillRect/>
          </a:stretch>
        </p:blipFill>
        <p:spPr>
          <a:xfrm>
            <a:off x="539750" y="1273175"/>
            <a:ext cx="7519035" cy="2959100"/>
          </a:xfrm>
          <a:prstGeom prst="rect">
            <a:avLst/>
          </a:prstGeom>
          <a:noFill/>
          <a:ln>
            <a:noFill/>
          </a:ln>
        </p:spPr>
      </p:pic>
      <p:sp>
        <p:nvSpPr>
          <p:cNvPr id="2" name="文本框 1"/>
          <p:cNvSpPr txBox="1"/>
          <p:nvPr/>
        </p:nvSpPr>
        <p:spPr>
          <a:xfrm>
            <a:off x="703580" y="4513580"/>
            <a:ext cx="7314565" cy="337185"/>
          </a:xfrm>
          <a:prstGeom prst="rect">
            <a:avLst/>
          </a:prstGeom>
          <a:noFill/>
        </p:spPr>
        <p:txBody>
          <a:bodyPr wrap="square" rtlCol="0">
            <a:spAutoFit/>
          </a:bodyPr>
          <a:p>
            <a:r>
              <a:rPr lang="zh-CN" altLang="en-US" sz="1600" b="1">
                <a:latin typeface="Calibri" panose="020F0502020204030204" pitchFamily="34" charset="0"/>
                <a:cs typeface="Times New Roman" panose="02020603050405020304" pitchFamily="18" charset="0"/>
              </a:rPr>
              <a:t>计划月汇总-可以查看到这个月每天的餐次，具体单价、总的金额汇总</a:t>
            </a:r>
            <a:endParaRPr lang="zh-CN" altLang="en-US" sz="1600" b="1">
              <a:latin typeface="Calibri" panose="020F0502020204030204" pitchFamily="34" charset="0"/>
              <a:cs typeface="Times New Roman" panose="02020603050405020304" pitchFamily="18" charset="0"/>
            </a:endParaRPr>
          </a:p>
        </p:txBody>
      </p:sp>
      <p:sp>
        <p:nvSpPr>
          <p:cNvPr id="16386" name="矩形 3"/>
          <p:cNvSpPr/>
          <p:nvPr>
            <p:custDataLst>
              <p:tags r:id="rId3"/>
            </p:custDataLst>
          </p:nvPr>
        </p:nvSpPr>
        <p:spPr>
          <a:xfrm>
            <a:off x="0" y="265113"/>
            <a:ext cx="179388" cy="720725"/>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 name="文本框 2"/>
          <p:cNvSpPr txBox="1"/>
          <p:nvPr/>
        </p:nvSpPr>
        <p:spPr>
          <a:xfrm>
            <a:off x="323850" y="337185"/>
            <a:ext cx="3048000" cy="521970"/>
          </a:xfrm>
          <a:prstGeom prst="rect">
            <a:avLst/>
          </a:prstGeom>
          <a:noFill/>
        </p:spPr>
        <p:txBody>
          <a:bodyPr wrap="square" rtlCol="0">
            <a:spAutoFit/>
          </a:bodyPr>
          <a:p>
            <a:r>
              <a:rPr lang="zh-CN" altLang="en-US" sz="2800" b="1" dirty="0">
                <a:solidFill>
                  <a:srgbClr val="53C3B0"/>
                </a:solidFill>
                <a:latin typeface="微软雅黑" panose="020B0503020204020204" charset="-122"/>
                <a:ea typeface="微软雅黑" panose="020B0503020204020204" charset="-122"/>
              </a:rPr>
              <a:t>计划月汇总</a:t>
            </a:r>
            <a:endParaRPr lang="zh-CN" altLang="en-US" sz="2800" b="1" dirty="0">
              <a:solidFill>
                <a:srgbClr val="53C3B0"/>
              </a:solidFill>
              <a:latin typeface="微软雅黑" panose="020B0503020204020204" charset="-122"/>
              <a:ea typeface="微软雅黑" panose="020B0503020204020204" charset="-122"/>
            </a:endParaRPr>
          </a:p>
        </p:txBody>
      </p:sp>
      <p:pic>
        <p:nvPicPr>
          <p:cNvPr id="18" name="图片 17"/>
          <p:cNvPicPr>
            <a:picLocks noChangeAspect="1"/>
          </p:cNvPicPr>
          <p:nvPr>
            <p:custDataLst>
              <p:tags r:id="rId4"/>
            </p:custDataLst>
          </p:nvPr>
        </p:nvPicPr>
        <p:blipFill>
          <a:blip r:embed="rId5"/>
          <a:stretch>
            <a:fillRect/>
          </a:stretch>
        </p:blipFill>
        <p:spPr>
          <a:xfrm>
            <a:off x="7668260" y="121285"/>
            <a:ext cx="1375410" cy="43307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447"/>
                                        </p:tgtEl>
                                        <p:attrNameLst>
                                          <p:attrName>style.visibility</p:attrName>
                                        </p:attrNameLst>
                                      </p:cBhvr>
                                      <p:to>
                                        <p:strVal val="visible"/>
                                      </p:to>
                                    </p:set>
                                    <p:anim calcmode="lin" valueType="num">
                                      <p:cBhvr>
                                        <p:cTn id="7" dur="500" fill="hold"/>
                                        <p:tgtEl>
                                          <p:spTgt spid="18447"/>
                                        </p:tgtEl>
                                        <p:attrNameLst>
                                          <p:attrName>ppt_w</p:attrName>
                                        </p:attrNameLst>
                                      </p:cBhvr>
                                      <p:tavLst>
                                        <p:tav tm="0">
                                          <p:val>
                                            <p:fltVal val="0.000000"/>
                                          </p:val>
                                        </p:tav>
                                        <p:tav tm="100000">
                                          <p:val>
                                            <p:strVal val="#ppt_w"/>
                                          </p:val>
                                        </p:tav>
                                      </p:tavLst>
                                    </p:anim>
                                    <p:anim calcmode="lin" valueType="num">
                                      <p:cBhvr>
                                        <p:cTn id="8" dur="500" fill="hold"/>
                                        <p:tgtEl>
                                          <p:spTgt spid="18447"/>
                                        </p:tgtEl>
                                        <p:attrNameLst>
                                          <p:attrName>ppt_h</p:attrName>
                                        </p:attrNameLst>
                                      </p:cBhvr>
                                      <p:tavLst>
                                        <p:tav tm="0">
                                          <p:val>
                                            <p:fltVal val="0.000000"/>
                                          </p:val>
                                        </p:tav>
                                        <p:tav tm="100000">
                                          <p:val>
                                            <p:strVal val="#ppt_h"/>
                                          </p:val>
                                        </p:tav>
                                      </p:tavLst>
                                    </p:anim>
                                    <p:animEffect filter="fade">
                                      <p:cBhvr>
                                        <p:cTn id="9" dur="500"/>
                                        <p:tgtEl>
                                          <p:spTgt spid="18447"/>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6386"/>
                                        </p:tgtEl>
                                        <p:attrNameLst>
                                          <p:attrName>style.visibility</p:attrName>
                                        </p:attrNameLst>
                                      </p:cBhvr>
                                      <p:to>
                                        <p:strVal val="visible"/>
                                      </p:to>
                                    </p:set>
                                    <p:animEffect filter="wipe(down)">
                                      <p:cBhvr>
                                        <p:cTn id="13"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7" grpId="0" bldLvl="0"/>
      <p:bldP spid="1638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11266" name="矩形 3"/>
          <p:cNvSpPr/>
          <p:nvPr/>
        </p:nvSpPr>
        <p:spPr>
          <a:xfrm>
            <a:off x="0" y="265113"/>
            <a:ext cx="179388" cy="720725"/>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8"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9"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60"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61"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pic>
        <p:nvPicPr>
          <p:cNvPr id="2" name="图片 1"/>
          <p:cNvPicPr>
            <a:picLocks noChangeAspect="1"/>
          </p:cNvPicPr>
          <p:nvPr>
            <p:custDataLst>
              <p:tags r:id="rId1"/>
            </p:custDataLst>
          </p:nvPr>
        </p:nvPicPr>
        <p:blipFill>
          <a:blip r:embed="rId2"/>
          <a:stretch>
            <a:fillRect/>
          </a:stretch>
        </p:blipFill>
        <p:spPr>
          <a:xfrm>
            <a:off x="467995" y="1057275"/>
            <a:ext cx="8348980" cy="3309620"/>
          </a:xfrm>
          <a:prstGeom prst="rect">
            <a:avLst/>
          </a:prstGeom>
        </p:spPr>
      </p:pic>
      <p:sp>
        <p:nvSpPr>
          <p:cNvPr id="3" name="文本框 2"/>
          <p:cNvSpPr txBox="1"/>
          <p:nvPr/>
        </p:nvSpPr>
        <p:spPr>
          <a:xfrm>
            <a:off x="323850" y="265430"/>
            <a:ext cx="3048000" cy="521970"/>
          </a:xfrm>
          <a:prstGeom prst="rect">
            <a:avLst/>
          </a:prstGeom>
          <a:noFill/>
        </p:spPr>
        <p:txBody>
          <a:bodyPr wrap="square" rtlCol="0">
            <a:spAutoFit/>
          </a:bodyPr>
          <a:p>
            <a:r>
              <a:rPr lang="zh-CN" altLang="en-US" sz="2800" b="1" dirty="0">
                <a:solidFill>
                  <a:srgbClr val="53C3B0"/>
                </a:solidFill>
                <a:latin typeface="微软雅黑" panose="020B0503020204020204" charset="-122"/>
                <a:ea typeface="微软雅黑" panose="020B0503020204020204" charset="-122"/>
              </a:rPr>
              <a:t>计划汇总</a:t>
            </a:r>
            <a:endParaRPr lang="zh-CN" altLang="en-US"/>
          </a:p>
        </p:txBody>
      </p:sp>
      <p:sp>
        <p:nvSpPr>
          <p:cNvPr id="5" name="文本框 4"/>
          <p:cNvSpPr txBox="1"/>
          <p:nvPr/>
        </p:nvSpPr>
        <p:spPr>
          <a:xfrm>
            <a:off x="323850" y="4513580"/>
            <a:ext cx="8625840" cy="583565"/>
          </a:xfrm>
          <a:prstGeom prst="rect">
            <a:avLst/>
          </a:prstGeom>
          <a:noFill/>
        </p:spPr>
        <p:txBody>
          <a:bodyPr wrap="square" rtlCol="0" anchor="t">
            <a:spAutoFit/>
          </a:bodyPr>
          <a:p>
            <a:r>
              <a:rPr lang="en-US" sz="1600" b="1">
                <a:latin typeface="Calibri" panose="020F0502020204030204" pitchFamily="34" charset="0"/>
                <a:cs typeface="Times New Roman" panose="02020603050405020304" pitchFamily="18" charset="0"/>
                <a:sym typeface="+mn-ea"/>
              </a:rPr>
              <a:t>以订餐计划统计汇总午晚餐订餐人数、具体单价、餐次、总餐次、正常订餐、停餐、请假、剩余餐次、退款中、已退款</a:t>
            </a:r>
            <a:endParaRPr lang="en-US" sz="1600" b="1">
              <a:latin typeface="Calibri" panose="020F0502020204030204" pitchFamily="34" charset="0"/>
              <a:cs typeface="Times New Roman" panose="02020603050405020304" pitchFamily="18" charset="0"/>
              <a:sym typeface="+mn-ea"/>
            </a:endParaRPr>
          </a:p>
        </p:txBody>
      </p:sp>
      <p:pic>
        <p:nvPicPr>
          <p:cNvPr id="18" name="图片 17"/>
          <p:cNvPicPr>
            <a:picLocks noChangeAspect="1"/>
          </p:cNvPicPr>
          <p:nvPr>
            <p:custDataLst>
              <p:tags r:id="rId3"/>
            </p:custDataLst>
          </p:nvPr>
        </p:nvPicPr>
        <p:blipFill>
          <a:blip r:embed="rId4"/>
          <a:stretch>
            <a:fillRect/>
          </a:stretch>
        </p:blipFill>
        <p:spPr>
          <a:xfrm>
            <a:off x="7668260" y="121285"/>
            <a:ext cx="1375410" cy="43307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filter="wipe(down)">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41"/>
          <p:cNvSpPr/>
          <p:nvPr/>
        </p:nvSpPr>
        <p:spPr bwMode="auto">
          <a:xfrm>
            <a:off x="0" y="1240790"/>
            <a:ext cx="3493770" cy="3904615"/>
          </a:xfrm>
          <a:custGeom>
            <a:avLst/>
            <a:gdLst>
              <a:gd name="T0" fmla="*/ 0 w 629"/>
              <a:gd name="T1" fmla="*/ 0 h 736"/>
              <a:gd name="T2" fmla="*/ 629 w 629"/>
              <a:gd name="T3" fmla="*/ 367 h 736"/>
              <a:gd name="T4" fmla="*/ 0 w 629"/>
              <a:gd name="T5" fmla="*/ 736 h 736"/>
              <a:gd name="T6" fmla="*/ 0 w 629"/>
              <a:gd name="T7" fmla="*/ 0 h 736"/>
            </a:gdLst>
            <a:ah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rgbClr val="FE753E"/>
          </a:solidFill>
          <a:ln w="9525">
            <a:noFill/>
            <a:round/>
          </a:ln>
        </p:spPr>
        <p:txBody>
          <a:bodyPr vert="horz" wrap="square" lIns="91434" tIns="45717" rIns="91434" bIns="45717" numCol="1" anchor="t" anchorCtr="0" compatLnSpc="1"/>
          <a:lstStyle/>
          <a:p>
            <a:endParaRPr lang="zh-CN" altLang="en-US" sz="100"/>
          </a:p>
        </p:txBody>
      </p:sp>
      <p:sp>
        <p:nvSpPr>
          <p:cNvPr id="31" name="Freeform 41"/>
          <p:cNvSpPr/>
          <p:nvPr/>
        </p:nvSpPr>
        <p:spPr bwMode="auto">
          <a:xfrm>
            <a:off x="828040" y="1560830"/>
            <a:ext cx="2250440" cy="2485390"/>
          </a:xfrm>
          <a:custGeom>
            <a:avLst/>
            <a:gdLst>
              <a:gd name="T0" fmla="*/ 0 w 629"/>
              <a:gd name="T1" fmla="*/ 0 h 736"/>
              <a:gd name="T2" fmla="*/ 629 w 629"/>
              <a:gd name="T3" fmla="*/ 367 h 736"/>
              <a:gd name="T4" fmla="*/ 0 w 629"/>
              <a:gd name="T5" fmla="*/ 736 h 736"/>
              <a:gd name="T6" fmla="*/ 0 w 629"/>
              <a:gd name="T7" fmla="*/ 0 h 736"/>
            </a:gdLst>
            <a:ah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rgbClr val="FF0000">
              <a:alpha val="80000"/>
            </a:srgbClr>
          </a:solidFill>
          <a:ln w="9525">
            <a:noFill/>
            <a:round/>
          </a:ln>
        </p:spPr>
        <p:txBody>
          <a:bodyPr vert="horz" wrap="square" lIns="91434" tIns="45717" rIns="91434" bIns="45717" numCol="1" anchor="t" anchorCtr="0" compatLnSpc="1"/>
          <a:lstStyle/>
          <a:p>
            <a:endParaRPr lang="zh-CN" altLang="en-US" sz="100"/>
          </a:p>
        </p:txBody>
      </p:sp>
      <p:sp>
        <p:nvSpPr>
          <p:cNvPr id="32" name="Freeform 41"/>
          <p:cNvSpPr/>
          <p:nvPr/>
        </p:nvSpPr>
        <p:spPr bwMode="auto">
          <a:xfrm>
            <a:off x="539750" y="2239645"/>
            <a:ext cx="1800860" cy="2075180"/>
          </a:xfrm>
          <a:custGeom>
            <a:avLst/>
            <a:gdLst>
              <a:gd name="T0" fmla="*/ 0 w 629"/>
              <a:gd name="T1" fmla="*/ 0 h 736"/>
              <a:gd name="T2" fmla="*/ 629 w 629"/>
              <a:gd name="T3" fmla="*/ 367 h 736"/>
              <a:gd name="T4" fmla="*/ 0 w 629"/>
              <a:gd name="T5" fmla="*/ 736 h 736"/>
              <a:gd name="T6" fmla="*/ 0 w 629"/>
              <a:gd name="T7" fmla="*/ 0 h 736"/>
            </a:gdLst>
            <a:ah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rgbClr val="53C3B0">
              <a:alpha val="80000"/>
            </a:srgbClr>
          </a:solidFill>
          <a:ln w="9525">
            <a:noFill/>
            <a:round/>
          </a:ln>
        </p:spPr>
        <p:txBody>
          <a:bodyPr vert="horz" wrap="square" lIns="91434" tIns="45717" rIns="91434" bIns="45717" numCol="1" anchor="t" anchorCtr="0" compatLnSpc="1"/>
          <a:lstStyle/>
          <a:p>
            <a:endParaRPr lang="zh-CN" altLang="en-US" sz="100"/>
          </a:p>
        </p:txBody>
      </p:sp>
      <p:sp>
        <p:nvSpPr>
          <p:cNvPr id="33" name="Freeform 41"/>
          <p:cNvSpPr/>
          <p:nvPr/>
        </p:nvSpPr>
        <p:spPr bwMode="auto">
          <a:xfrm>
            <a:off x="995045" y="2497455"/>
            <a:ext cx="1917065" cy="2170430"/>
          </a:xfrm>
          <a:custGeom>
            <a:avLst/>
            <a:gdLst>
              <a:gd name="T0" fmla="*/ 0 w 629"/>
              <a:gd name="T1" fmla="*/ 0 h 736"/>
              <a:gd name="T2" fmla="*/ 629 w 629"/>
              <a:gd name="T3" fmla="*/ 367 h 736"/>
              <a:gd name="T4" fmla="*/ 0 w 629"/>
              <a:gd name="T5" fmla="*/ 736 h 736"/>
              <a:gd name="T6" fmla="*/ 0 w 629"/>
              <a:gd name="T7" fmla="*/ 0 h 736"/>
            </a:gdLst>
            <a:ahLst/>
            <a:cxnLst>
              <a:cxn ang="0">
                <a:pos x="T0" y="T1"/>
              </a:cxn>
              <a:cxn ang="0">
                <a:pos x="T2" y="T3"/>
              </a:cxn>
              <a:cxn ang="0">
                <a:pos x="T4" y="T5"/>
              </a:cxn>
              <a:cxn ang="0">
                <a:pos x="T6" y="T7"/>
              </a:cxn>
            </a:cxnLst>
            <a:rect l="0" t="0" r="r" b="b"/>
            <a:pathLst>
              <a:path w="629" h="736">
                <a:moveTo>
                  <a:pt x="0" y="0"/>
                </a:moveTo>
                <a:lnTo>
                  <a:pt x="629" y="367"/>
                </a:lnTo>
                <a:lnTo>
                  <a:pt x="0" y="736"/>
                </a:lnTo>
                <a:lnTo>
                  <a:pt x="0" y="0"/>
                </a:lnTo>
                <a:close/>
              </a:path>
            </a:pathLst>
          </a:custGeom>
          <a:solidFill>
            <a:srgbClr val="317FB7">
              <a:alpha val="80000"/>
            </a:srgbClr>
          </a:solidFill>
          <a:ln w="9525">
            <a:noFill/>
            <a:round/>
          </a:ln>
        </p:spPr>
        <p:txBody>
          <a:bodyPr vert="horz" wrap="square" lIns="91434" tIns="45717" rIns="91434" bIns="45717" numCol="1" anchor="t" anchorCtr="0" compatLnSpc="1"/>
          <a:lstStyle/>
          <a:p>
            <a:endParaRPr lang="zh-CN" altLang="en-US" sz="100"/>
          </a:p>
        </p:txBody>
      </p:sp>
      <p:sp>
        <p:nvSpPr>
          <p:cNvPr id="19" name="MH_Others_1"/>
          <p:cNvSpPr txBox="1"/>
          <p:nvPr>
            <p:custDataLst>
              <p:tags r:id="rId1"/>
            </p:custDataLst>
          </p:nvPr>
        </p:nvSpPr>
        <p:spPr>
          <a:xfrm>
            <a:off x="251460" y="337185"/>
            <a:ext cx="1726565" cy="647065"/>
          </a:xfrm>
          <a:prstGeom prst="rect">
            <a:avLst/>
          </a:prstGeom>
          <a:noFill/>
        </p:spPr>
        <p:txBody>
          <a:bodyPr vert="horz" wrap="square" lIns="0" tIns="0" rIns="0" bIns="0" rtlCol="0" anchor="ctr" anchorCtr="0">
            <a:noAutofit/>
          </a:bodyPr>
          <a:lstStyle/>
          <a:p>
            <a:pPr algn="ctr"/>
            <a:r>
              <a:rPr lang="zh-CN" altLang="en-US" sz="2400" b="1" dirty="0">
                <a:solidFill>
                  <a:srgbClr val="F4822D"/>
                </a:solidFill>
                <a:latin typeface="微软雅黑" panose="020B0503020204020204" charset="-122"/>
                <a:ea typeface="微软雅黑" panose="020B0503020204020204" charset="-122"/>
                <a:sym typeface="Arial" panose="020B0604020202020204" pitchFamily="34" charset="0"/>
              </a:rPr>
              <a:t>项目背景</a:t>
            </a:r>
            <a:endParaRPr lang="zh-CN" altLang="en-US" sz="2400" b="1" dirty="0">
              <a:solidFill>
                <a:srgbClr val="F4822D"/>
              </a:solidFill>
              <a:latin typeface="微软雅黑" panose="020B0503020204020204" charset="-122"/>
              <a:ea typeface="微软雅黑" panose="020B0503020204020204" charset="-122"/>
              <a:sym typeface="Arial" panose="020B0604020202020204" pitchFamily="34" charset="0"/>
            </a:endParaRPr>
          </a:p>
        </p:txBody>
      </p:sp>
      <p:sp>
        <p:nvSpPr>
          <p:cNvPr id="26630" name="矩形 6"/>
          <p:cNvSpPr/>
          <p:nvPr>
            <p:custDataLst>
              <p:tags r:id="rId2"/>
            </p:custDataLst>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6631" name="矩形 7"/>
          <p:cNvSpPr/>
          <p:nvPr>
            <p:custDataLst>
              <p:tags r:id="rId3"/>
            </p:custDataLst>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6632" name="矩形 8"/>
          <p:cNvSpPr/>
          <p:nvPr>
            <p:custDataLst>
              <p:tags r:id="rId4"/>
            </p:custDataLst>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6633" name="矩形 9"/>
          <p:cNvSpPr/>
          <p:nvPr>
            <p:custDataLst>
              <p:tags r:id="rId5"/>
            </p:custDataLst>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01" name="文本框 100"/>
          <p:cNvSpPr txBox="1"/>
          <p:nvPr/>
        </p:nvSpPr>
        <p:spPr>
          <a:xfrm>
            <a:off x="3995420" y="841375"/>
            <a:ext cx="4845685" cy="4515485"/>
          </a:xfrm>
          <a:prstGeom prst="rect">
            <a:avLst/>
          </a:prstGeom>
          <a:noFill/>
          <a:ln w="9525">
            <a:noFill/>
          </a:ln>
        </p:spPr>
        <p:txBody>
          <a:bodyPr wrap="square">
            <a:noAutofit/>
          </a:bodyPr>
          <a:p>
            <a:pPr indent="342900">
              <a:lnSpc>
                <a:spcPct val="150000"/>
              </a:lnSpc>
            </a:pPr>
            <a:r>
              <a:rPr lang="zh-CN" sz="1400" b="1">
                <a:solidFill>
                  <a:srgbClr val="53C3B0"/>
                </a:solidFill>
                <a:latin typeface="宋体" panose="02010600030101010101" pitchFamily="2" charset="-122"/>
                <a:cs typeface="宋体" panose="02010600030101010101" pitchFamily="2" charset="-122"/>
              </a:rPr>
              <a:t>学生的用餐一直都是社会各界广为关心的问题，学校和团餐企业既要保证学生的餐食健康营养，也要干净卫生，并且要应付订餐流程中的各种突发情况（请假/加餐/退餐等），流程相当繁琐。</a:t>
            </a:r>
            <a:endParaRPr lang="zh-CN" sz="1400" b="1">
              <a:solidFill>
                <a:srgbClr val="53C3B0"/>
              </a:solidFill>
              <a:latin typeface="宋体" panose="02010600030101010101" pitchFamily="2" charset="-122"/>
              <a:cs typeface="宋体" panose="02010600030101010101" pitchFamily="2" charset="-122"/>
            </a:endParaRPr>
          </a:p>
          <a:p>
            <a:pPr indent="342900">
              <a:lnSpc>
                <a:spcPct val="150000"/>
              </a:lnSpc>
            </a:pPr>
            <a:r>
              <a:rPr lang="zh-CN" sz="1400" b="1">
                <a:solidFill>
                  <a:srgbClr val="FF0000"/>
                </a:solidFill>
                <a:latin typeface="宋体" panose="02010600030101010101" pitchFamily="2" charset="-122"/>
                <a:cs typeface="宋体" panose="02010600030101010101" pitchFamily="2" charset="-122"/>
              </a:rPr>
              <a:t>现如今的校园团餐，大多都是依赖人工统计，学校需要担任“沟通桥梁”的繁重角色，在团餐企业、学生、家长之间反复传递信息，手工统计就餐人数、费用等，遇上需要临时加餐/退餐、请假时，还得及时反馈给团餐企业才能保证合理配餐，如果稍有遗漏就会出现某个学生“没饭吃”或是多送餐的尴尬情况。</a:t>
            </a:r>
            <a:endParaRPr lang="zh-CN" sz="1400" b="1">
              <a:solidFill>
                <a:srgbClr val="FF0000"/>
              </a:solidFill>
              <a:latin typeface="宋体" panose="02010600030101010101" pitchFamily="2" charset="-122"/>
              <a:cs typeface="宋体" panose="02010600030101010101" pitchFamily="2" charset="-122"/>
            </a:endParaRPr>
          </a:p>
          <a:p>
            <a:pPr indent="342900">
              <a:lnSpc>
                <a:spcPct val="150000"/>
              </a:lnSpc>
            </a:pPr>
            <a:r>
              <a:rPr lang="zh-CN" sz="1400" b="1">
                <a:solidFill>
                  <a:srgbClr val="317FB7"/>
                </a:solidFill>
                <a:latin typeface="宋体" panose="02010600030101010101" pitchFamily="2" charset="-122"/>
                <a:cs typeface="宋体" panose="02010600030101010101" pitchFamily="2" charset="-122"/>
              </a:rPr>
              <a:t>为了给学校、团餐企业、学生/家长提供一个高效的订餐及管理平台，购简单推出了校园订餐专用的校园团餐系统，提高校园订餐效率，实现智能化管理</a:t>
            </a:r>
            <a:r>
              <a:rPr lang="zh-CN" sz="1400" b="1">
                <a:solidFill>
                  <a:srgbClr val="317FB7"/>
                </a:solidFill>
                <a:latin typeface="微软雅黑" panose="020B0503020204020204" charset="-122"/>
                <a:ea typeface="微软雅黑" panose="020B0503020204020204" charset="-122"/>
                <a:cs typeface="微软雅黑" panose="020B0503020204020204" charset="-122"/>
              </a:rPr>
              <a:t>。</a:t>
            </a:r>
            <a:endParaRPr lang="zh-CN" sz="1600" b="1">
              <a:solidFill>
                <a:srgbClr val="317FB7"/>
              </a:solidFill>
              <a:ea typeface="宋体" panose="02010600030101010101" pitchFamily="2" charset="-122"/>
            </a:endParaRPr>
          </a:p>
          <a:p>
            <a:pPr indent="342900"/>
            <a:endParaRPr lang="zh-CN" sz="1600" b="1">
              <a:solidFill>
                <a:srgbClr val="317FB7"/>
              </a:solidFill>
              <a:ea typeface="宋体" panose="02010600030101010101" pitchFamily="2" charset="-122"/>
            </a:endParaRPr>
          </a:p>
        </p:txBody>
      </p:sp>
      <p:sp>
        <p:nvSpPr>
          <p:cNvPr id="4098" name="矩形 3"/>
          <p:cNvSpPr/>
          <p:nvPr>
            <p:custDataLst>
              <p:tags r:id="rId6"/>
            </p:custDataLst>
          </p:nvPr>
        </p:nvSpPr>
        <p:spPr>
          <a:xfrm>
            <a:off x="0" y="265113"/>
            <a:ext cx="179388" cy="720725"/>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pic>
        <p:nvPicPr>
          <p:cNvPr id="18" name="图片 17"/>
          <p:cNvPicPr>
            <a:picLocks noChangeAspect="1"/>
          </p:cNvPicPr>
          <p:nvPr>
            <p:custDataLst>
              <p:tags r:id="rId7"/>
            </p:custDataLst>
          </p:nvPr>
        </p:nvPicPr>
        <p:blipFill>
          <a:blip r:embed="rId8"/>
          <a:stretch>
            <a:fillRect/>
          </a:stretch>
        </p:blipFill>
        <p:spPr>
          <a:xfrm>
            <a:off x="7668260" y="121285"/>
            <a:ext cx="1375410" cy="43307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00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19"/>
                                        </p:tgtEl>
                                        <p:attrNameLst>
                                          <p:attrName>style.visibility</p:attrName>
                                        </p:attrNameLst>
                                      </p:cBhvr>
                                      <p:to>
                                        <p:strVal val="visible"/>
                                      </p:to>
                                    </p:set>
                                    <p:anim by="(-#ppt_w*2)" calcmode="lin" valueType="num">
                                      <p:cBhvr rctx="PPT">
                                        <p:cTn id="25" dur="500" autoRev="1" fill="hold">
                                          <p:stCondLst>
                                            <p:cond delay="0"/>
                                          </p:stCondLst>
                                        </p:cTn>
                                        <p:tgtEl>
                                          <p:spTgt spid="19"/>
                                        </p:tgtEl>
                                        <p:attrNameLst>
                                          <p:attrName>ppt_w</p:attrName>
                                        </p:attrNameLst>
                                      </p:cBhvr>
                                    </p:anim>
                                    <p:anim by="(#ppt_w*0.50)" calcmode="lin" valueType="num">
                                      <p:cBhvr>
                                        <p:cTn id="26" dur="500" decel="50000" autoRev="1" fill="hold">
                                          <p:stCondLst>
                                            <p:cond delay="0"/>
                                          </p:stCondLst>
                                        </p:cTn>
                                        <p:tgtEl>
                                          <p:spTgt spid="19"/>
                                        </p:tgtEl>
                                        <p:attrNameLst>
                                          <p:attrName>ppt_x</p:attrName>
                                        </p:attrNameLst>
                                      </p:cBhvr>
                                    </p:anim>
                                    <p:anim from="(-#ppt_h/2)" to="(#ppt_y)" calcmode="lin" valueType="num">
                                      <p:cBhvr>
                                        <p:cTn id="27" dur="1000" fill="hold">
                                          <p:stCondLst>
                                            <p:cond delay="0"/>
                                          </p:stCondLst>
                                        </p:cTn>
                                        <p:tgtEl>
                                          <p:spTgt spid="19"/>
                                        </p:tgtEl>
                                        <p:attrNameLst>
                                          <p:attrName>ppt_y</p:attrName>
                                        </p:attrNameLst>
                                      </p:cBhvr>
                                    </p:anim>
                                    <p:animRot by="21600000">
                                      <p:cBhvr>
                                        <p:cTn id="28" dur="1000" fill="hold">
                                          <p:stCondLst>
                                            <p:cond delay="0"/>
                                          </p:stCondLst>
                                        </p:cTn>
                                        <p:tgtEl>
                                          <p:spTgt spid="19"/>
                                        </p:tgtEl>
                                        <p:attrNameLst>
                                          <p:attrName>r</p:attrName>
                                        </p:attrNameLst>
                                      </p:cBhvr>
                                    </p:animRot>
                                  </p:childTnLst>
                                </p:cTn>
                              </p:par>
                            </p:childTnLst>
                          </p:cTn>
                        </p:par>
                        <p:par>
                          <p:cTn id="29" fill="hold">
                            <p:stCondLst>
                              <p:cond delay="1299"/>
                            </p:stCondLst>
                            <p:childTnLst>
                              <p:par>
                                <p:cTn id="30" presetID="22" presetClass="entr" presetSubtype="4" fill="hold" grpId="0" nodeType="afterEffect">
                                  <p:stCondLst>
                                    <p:cond delay="0"/>
                                  </p:stCondLst>
                                  <p:childTnLst>
                                    <p:set>
                                      <p:cBhvr>
                                        <p:cTn id="31" dur="1" fill="hold">
                                          <p:stCondLst>
                                            <p:cond delay="0"/>
                                          </p:stCondLst>
                                        </p:cTn>
                                        <p:tgtEl>
                                          <p:spTgt spid="4098"/>
                                        </p:tgtEl>
                                        <p:attrNameLst>
                                          <p:attrName>style.visibility</p:attrName>
                                        </p:attrNameLst>
                                      </p:cBhvr>
                                      <p:to>
                                        <p:strVal val="visible"/>
                                      </p:to>
                                    </p:set>
                                    <p:animEffect filter="wipe(down)">
                                      <p:cBhvr>
                                        <p:cTn id="3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31" grpId="0" bldLvl="0" animBg="1"/>
      <p:bldP spid="32" grpId="0" bldLvl="0" animBg="1"/>
      <p:bldP spid="33" grpId="0" bldLvl="0" animBg="1"/>
      <p:bldP spid="19" grpId="0"/>
      <p:bldP spid="409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11266" name="矩形 3"/>
          <p:cNvSpPr/>
          <p:nvPr/>
        </p:nvSpPr>
        <p:spPr>
          <a:xfrm>
            <a:off x="0" y="265113"/>
            <a:ext cx="179388" cy="720725"/>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8"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9"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60"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61"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 name="文本框 2"/>
          <p:cNvSpPr txBox="1"/>
          <p:nvPr/>
        </p:nvSpPr>
        <p:spPr>
          <a:xfrm>
            <a:off x="323215" y="337820"/>
            <a:ext cx="3048000" cy="521970"/>
          </a:xfrm>
          <a:prstGeom prst="rect">
            <a:avLst/>
          </a:prstGeom>
          <a:noFill/>
        </p:spPr>
        <p:txBody>
          <a:bodyPr wrap="square" rtlCol="0">
            <a:spAutoFit/>
          </a:bodyPr>
          <a:p>
            <a:r>
              <a:rPr lang="zh-CN" altLang="en-US" sz="2800" b="1" dirty="0">
                <a:solidFill>
                  <a:srgbClr val="53C3B0"/>
                </a:solidFill>
                <a:latin typeface="微软雅黑" panose="020B0503020204020204" charset="-122"/>
                <a:ea typeface="微软雅黑" panose="020B0503020204020204" charset="-122"/>
              </a:rPr>
              <a:t>调餐计划</a:t>
            </a:r>
            <a:endParaRPr lang="zh-CN" altLang="en-US" sz="2800" b="1" dirty="0">
              <a:solidFill>
                <a:srgbClr val="53C3B0"/>
              </a:solidFill>
              <a:latin typeface="微软雅黑" panose="020B0503020204020204" charset="-122"/>
              <a:ea typeface="微软雅黑" panose="020B0503020204020204" charset="-122"/>
            </a:endParaRPr>
          </a:p>
        </p:txBody>
      </p:sp>
      <p:sp>
        <p:nvSpPr>
          <p:cNvPr id="4" name="文本框 3"/>
          <p:cNvSpPr txBox="1"/>
          <p:nvPr/>
        </p:nvSpPr>
        <p:spPr>
          <a:xfrm>
            <a:off x="323850" y="4873625"/>
            <a:ext cx="8637270" cy="620395"/>
          </a:xfrm>
          <a:prstGeom prst="rect">
            <a:avLst/>
          </a:prstGeom>
          <a:noFill/>
        </p:spPr>
        <p:txBody>
          <a:bodyPr wrap="square" rtlCol="0">
            <a:noAutofit/>
          </a:bodyPr>
          <a:p>
            <a:r>
              <a:rPr lang="zh-CN" altLang="en-US" sz="1600" b="1">
                <a:latin typeface="Calibri" panose="020F0502020204030204" pitchFamily="34" charset="0"/>
                <a:cs typeface="Times New Roman" panose="02020603050405020304" pitchFamily="18" charset="0"/>
              </a:rPr>
              <a:t>如学校有重要活动举行或者班级人员外出研学可针对个人、年段或者指定班级增加订餐或者取消订餐</a:t>
            </a:r>
            <a:endParaRPr lang="zh-CN" altLang="en-US" sz="1600" b="1">
              <a:latin typeface="Calibri" panose="020F0502020204030204" pitchFamily="34" charset="0"/>
              <a:cs typeface="Times New Roman" panose="02020603050405020304" pitchFamily="18" charset="0"/>
            </a:endParaRPr>
          </a:p>
        </p:txBody>
      </p:sp>
      <p:pic>
        <p:nvPicPr>
          <p:cNvPr id="2" name="图片 1"/>
          <p:cNvPicPr>
            <a:picLocks noChangeAspect="1"/>
          </p:cNvPicPr>
          <p:nvPr>
            <p:custDataLst>
              <p:tags r:id="rId1"/>
            </p:custDataLst>
          </p:nvPr>
        </p:nvPicPr>
        <p:blipFill>
          <a:blip r:embed="rId2"/>
          <a:stretch>
            <a:fillRect/>
          </a:stretch>
        </p:blipFill>
        <p:spPr>
          <a:xfrm>
            <a:off x="755650" y="1010920"/>
            <a:ext cx="7090410" cy="3710940"/>
          </a:xfrm>
          <a:prstGeom prst="rect">
            <a:avLst/>
          </a:prstGeom>
        </p:spPr>
      </p:pic>
      <p:pic>
        <p:nvPicPr>
          <p:cNvPr id="18" name="图片 17"/>
          <p:cNvPicPr>
            <a:picLocks noChangeAspect="1"/>
          </p:cNvPicPr>
          <p:nvPr>
            <p:custDataLst>
              <p:tags r:id="rId3"/>
            </p:custDataLst>
          </p:nvPr>
        </p:nvPicPr>
        <p:blipFill>
          <a:blip r:embed="rId4"/>
          <a:stretch>
            <a:fillRect/>
          </a:stretch>
        </p:blipFill>
        <p:spPr>
          <a:xfrm>
            <a:off x="7668260" y="121285"/>
            <a:ext cx="1375410" cy="43307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filter="wipe(down)">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11266" name="矩形 3"/>
          <p:cNvSpPr/>
          <p:nvPr/>
        </p:nvSpPr>
        <p:spPr>
          <a:xfrm>
            <a:off x="0" y="265113"/>
            <a:ext cx="179388" cy="720725"/>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8"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9"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60"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61"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 name="文本框 2"/>
          <p:cNvSpPr txBox="1"/>
          <p:nvPr/>
        </p:nvSpPr>
        <p:spPr>
          <a:xfrm>
            <a:off x="323215" y="337820"/>
            <a:ext cx="3048000" cy="521970"/>
          </a:xfrm>
          <a:prstGeom prst="rect">
            <a:avLst/>
          </a:prstGeom>
          <a:noFill/>
        </p:spPr>
        <p:txBody>
          <a:bodyPr wrap="square" rtlCol="0">
            <a:spAutoFit/>
          </a:bodyPr>
          <a:p>
            <a:r>
              <a:rPr lang="zh-CN" altLang="en-US" sz="2800" b="1" dirty="0">
                <a:solidFill>
                  <a:srgbClr val="53C3B0"/>
                </a:solidFill>
                <a:latin typeface="微软雅黑" panose="020B0503020204020204" charset="-122"/>
                <a:ea typeface="微软雅黑" panose="020B0503020204020204" charset="-122"/>
              </a:rPr>
              <a:t>人员订餐计划</a:t>
            </a:r>
            <a:endParaRPr lang="zh-CN" altLang="en-US" sz="2800" b="1" dirty="0">
              <a:solidFill>
                <a:srgbClr val="53C3B0"/>
              </a:solidFill>
              <a:latin typeface="微软雅黑" panose="020B0503020204020204" charset="-122"/>
              <a:ea typeface="微软雅黑" panose="020B0503020204020204" charset="-122"/>
            </a:endParaRPr>
          </a:p>
        </p:txBody>
      </p:sp>
      <p:sp>
        <p:nvSpPr>
          <p:cNvPr id="4" name="文本框 3"/>
          <p:cNvSpPr txBox="1"/>
          <p:nvPr/>
        </p:nvSpPr>
        <p:spPr>
          <a:xfrm>
            <a:off x="295910" y="4729480"/>
            <a:ext cx="8750935" cy="620395"/>
          </a:xfrm>
          <a:prstGeom prst="rect">
            <a:avLst/>
          </a:prstGeom>
          <a:noFill/>
        </p:spPr>
        <p:txBody>
          <a:bodyPr wrap="square" rtlCol="0">
            <a:noAutofit/>
          </a:bodyPr>
          <a:p>
            <a:r>
              <a:rPr lang="zh-CN" altLang="en-US" sz="1600" b="1">
                <a:solidFill>
                  <a:schemeClr val="tx1"/>
                </a:solidFill>
                <a:latin typeface="Calibri" panose="020F0502020204030204" pitchFamily="34" charset="0"/>
                <a:cs typeface="Times New Roman" panose="02020603050405020304" pitchFamily="18" charset="0"/>
                <a:sym typeface="+mn-ea"/>
              </a:rPr>
              <a:t>详细到每个人员对应的订餐计划、可针对班级或个人查看套餐是否购买、对未购买的人员可以发起账单通知，让他们进行缴费。</a:t>
            </a:r>
            <a:endParaRPr lang="zh-CN" altLang="en-US" sz="1600" b="1">
              <a:solidFill>
                <a:schemeClr val="tx1"/>
              </a:solidFill>
              <a:latin typeface="Calibri" panose="020F0502020204030204" pitchFamily="34" charset="0"/>
              <a:cs typeface="Times New Roman" panose="02020603050405020304" pitchFamily="18" charset="0"/>
              <a:sym typeface="+mn-ea"/>
            </a:endParaRPr>
          </a:p>
        </p:txBody>
      </p:sp>
      <p:pic>
        <p:nvPicPr>
          <p:cNvPr id="5" name="图片 4"/>
          <p:cNvPicPr>
            <a:picLocks noChangeAspect="1"/>
          </p:cNvPicPr>
          <p:nvPr>
            <p:custDataLst>
              <p:tags r:id="rId1"/>
            </p:custDataLst>
          </p:nvPr>
        </p:nvPicPr>
        <p:blipFill>
          <a:blip r:embed="rId2"/>
          <a:stretch>
            <a:fillRect/>
          </a:stretch>
        </p:blipFill>
        <p:spPr>
          <a:xfrm>
            <a:off x="611505" y="915670"/>
            <a:ext cx="7452995" cy="3757930"/>
          </a:xfrm>
          <a:prstGeom prst="rect">
            <a:avLst/>
          </a:prstGeom>
        </p:spPr>
      </p:pic>
      <p:pic>
        <p:nvPicPr>
          <p:cNvPr id="18" name="图片 17"/>
          <p:cNvPicPr>
            <a:picLocks noChangeAspect="1"/>
          </p:cNvPicPr>
          <p:nvPr>
            <p:custDataLst>
              <p:tags r:id="rId3"/>
            </p:custDataLst>
          </p:nvPr>
        </p:nvPicPr>
        <p:blipFill>
          <a:blip r:embed="rId4"/>
          <a:stretch>
            <a:fillRect/>
          </a:stretch>
        </p:blipFill>
        <p:spPr>
          <a:xfrm>
            <a:off x="7668260" y="121285"/>
            <a:ext cx="1375410" cy="43307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filter="wipe(down)">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12290" name="矩形 3"/>
          <p:cNvSpPr/>
          <p:nvPr/>
        </p:nvSpPr>
        <p:spPr>
          <a:xfrm>
            <a:off x="0" y="183833"/>
            <a:ext cx="179388" cy="720725"/>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2291" name="TextBox 4"/>
          <p:cNvSpPr/>
          <p:nvPr/>
        </p:nvSpPr>
        <p:spPr>
          <a:xfrm>
            <a:off x="201613" y="184150"/>
            <a:ext cx="3027680" cy="521970"/>
          </a:xfrm>
          <a:prstGeom prst="rect">
            <a:avLst/>
          </a:prstGeom>
          <a:noFill/>
          <a:ln w="9525">
            <a:noFill/>
          </a:ln>
        </p:spPr>
        <p:txBody>
          <a:bodyPr wrap="none">
            <a:spAutoFit/>
          </a:bodyPr>
          <a:p>
            <a:r>
              <a:rPr lang="zh-CN" altLang="en-US" sz="2800" b="1" dirty="0">
                <a:solidFill>
                  <a:srgbClr val="53C3B0"/>
                </a:solidFill>
                <a:latin typeface="微软雅黑" panose="020B0503020204020204" charset="-122"/>
                <a:ea typeface="微软雅黑" panose="020B0503020204020204" charset="-122"/>
                <a:sym typeface="微软雅黑" panose="020B0503020204020204" charset="-122"/>
              </a:rPr>
              <a:t>每日人员订餐打印</a:t>
            </a:r>
            <a:endParaRPr lang="zh-CN" altLang="en-US" sz="2800" dirty="0">
              <a:solidFill>
                <a:srgbClr val="262626"/>
              </a:solidFill>
              <a:latin typeface="微软雅黑" panose="020B0503020204020204" charset="-122"/>
              <a:ea typeface="微软雅黑" panose="020B0503020204020204" charset="-122"/>
              <a:sym typeface="微软雅黑" panose="020B0503020204020204" charset="-122"/>
            </a:endParaRPr>
          </a:p>
        </p:txBody>
      </p:sp>
      <p:sp>
        <p:nvSpPr>
          <p:cNvPr id="24582"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4583"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4584"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4585"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 name="文本框 1"/>
          <p:cNvSpPr txBox="1"/>
          <p:nvPr/>
        </p:nvSpPr>
        <p:spPr>
          <a:xfrm>
            <a:off x="62865" y="4873625"/>
            <a:ext cx="8990965" cy="583565"/>
          </a:xfrm>
          <a:prstGeom prst="rect">
            <a:avLst/>
          </a:prstGeom>
          <a:noFill/>
        </p:spPr>
        <p:txBody>
          <a:bodyPr wrap="square" rtlCol="0">
            <a:spAutoFit/>
          </a:bodyPr>
          <a:p>
            <a:r>
              <a:rPr lang="zh-CN" altLang="en-US" sz="1600" b="1">
                <a:latin typeface="Calibri" panose="020F0502020204030204" pitchFamily="34" charset="0"/>
                <a:cs typeface="Times New Roman" panose="02020603050405020304" pitchFamily="18" charset="0"/>
              </a:rPr>
              <a:t>可以详细知道每天每个班级订餐数量、正常订餐有几份、取消订餐有几份、增加订餐有几份、请假有几个、过敏备注有哪些、实际配餐有几份、直接在此页面打印送餐标签</a:t>
            </a:r>
            <a:endParaRPr lang="zh-CN" altLang="en-US" sz="1600" b="1">
              <a:latin typeface="Calibri" panose="020F0502020204030204" pitchFamily="34" charset="0"/>
              <a:cs typeface="Times New Roman" panose="02020603050405020304" pitchFamily="18" charset="0"/>
            </a:endParaRPr>
          </a:p>
        </p:txBody>
      </p:sp>
      <p:pic>
        <p:nvPicPr>
          <p:cNvPr id="3" name="图片 2"/>
          <p:cNvPicPr>
            <a:picLocks noChangeAspect="1"/>
          </p:cNvPicPr>
          <p:nvPr>
            <p:custDataLst>
              <p:tags r:id="rId1"/>
            </p:custDataLst>
          </p:nvPr>
        </p:nvPicPr>
        <p:blipFill>
          <a:blip r:embed="rId2"/>
          <a:stretch>
            <a:fillRect/>
          </a:stretch>
        </p:blipFill>
        <p:spPr>
          <a:xfrm>
            <a:off x="467995" y="850900"/>
            <a:ext cx="8009255" cy="3916045"/>
          </a:xfrm>
          <a:prstGeom prst="rect">
            <a:avLst/>
          </a:prstGeom>
        </p:spPr>
      </p:pic>
      <p:pic>
        <p:nvPicPr>
          <p:cNvPr id="18" name="图片 17"/>
          <p:cNvPicPr>
            <a:picLocks noChangeAspect="1"/>
          </p:cNvPicPr>
          <p:nvPr>
            <p:custDataLst>
              <p:tags r:id="rId3"/>
            </p:custDataLst>
          </p:nvPr>
        </p:nvPicPr>
        <p:blipFill>
          <a:blip r:embed="rId4"/>
          <a:stretch>
            <a:fillRect/>
          </a:stretch>
        </p:blipFill>
        <p:spPr>
          <a:xfrm>
            <a:off x="7668260" y="121285"/>
            <a:ext cx="1375410" cy="433070"/>
          </a:xfrm>
          <a:prstGeom prst="rect">
            <a:avLst/>
          </a:prstGeom>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filter="wipe(down)">
                                      <p:cBhvr>
                                        <p:cTn id="7" dur="500"/>
                                        <p:tgtEl>
                                          <p:spTgt spid="12290"/>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2291"/>
                                        </p:tgtEl>
                                        <p:attrNameLst>
                                          <p:attrName>style.visibility</p:attrName>
                                        </p:attrNameLst>
                                      </p:cBhvr>
                                      <p:to>
                                        <p:strVal val="visible"/>
                                      </p:to>
                                    </p:set>
                                    <p:anim calcmode="lin" valueType="num">
                                      <p:cBhvr>
                                        <p:cTn id="11" dur="500" decel="50000" fill="hold">
                                          <p:stCondLst>
                                            <p:cond delay="0"/>
                                          </p:stCondLst>
                                        </p:cTn>
                                        <p:tgtEl>
                                          <p:spTgt spid="12291"/>
                                        </p:tgtEl>
                                        <p:attrNameLst>
                                          <p:attrName>style.rotation</p:attrName>
                                        </p:attrNameLst>
                                      </p:cBhvr>
                                      <p:tavLst>
                                        <p:tav tm="0">
                                          <p:val>
                                            <p:fltVal val="-90.000000"/>
                                          </p:val>
                                        </p:tav>
                                        <p:tav tm="100000">
                                          <p:val>
                                            <p:fltVal val="0.000000"/>
                                          </p:val>
                                        </p:tav>
                                      </p:tavLst>
                                    </p:anim>
                                    <p:anim calcmode="lin" valueType="num">
                                      <p:cBhvr>
                                        <p:cTn id="12" dur="500" decel="50000" fill="hold">
                                          <p:stCondLst>
                                            <p:cond delay="0"/>
                                          </p:stCondLst>
                                        </p:cTn>
                                        <p:tgtEl>
                                          <p:spTgt spid="12291"/>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2291"/>
                                        </p:tgtEl>
                                        <p:attrNameLst>
                                          <p:attrName>ppt_w</p:attrName>
                                        </p:attrNameLst>
                                      </p:cBhvr>
                                      <p:tavLst>
                                        <p:tav tm="0">
                                          <p:val>
                                            <p:strVal val="#ppt_w*.05"/>
                                          </p:val>
                                        </p:tav>
                                        <p:tav tm="100000">
                                          <p:val>
                                            <p:strVal val="#ppt_w"/>
                                          </p:val>
                                        </p:tav>
                                      </p:tavLst>
                                    </p:anim>
                                    <p:anim calcmode="lin" valueType="num">
                                      <p:cBhvr>
                                        <p:cTn id="14" dur="1000" fill="hold"/>
                                        <p:tgtEl>
                                          <p:spTgt spid="12291"/>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2291"/>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2291"/>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2291"/>
                                        </p:tgtEl>
                                        <p:attrNameLst>
                                          <p:attrName>ppt_y</p:attrName>
                                        </p:attrNameLst>
                                      </p:cBhvr>
                                      <p:tavLst>
                                        <p:tav tm="0">
                                          <p:val>
                                            <p:strVal val="#ppt_y+.1"/>
                                          </p:val>
                                        </p:tav>
                                        <p:tav tm="100000">
                                          <p:val>
                                            <p:strVal val="#ppt_y"/>
                                          </p:val>
                                        </p:tav>
                                      </p:tavLst>
                                    </p:anim>
                                    <p:animEffect filter="fade">
                                      <p:cBhvr>
                                        <p:cTn id="18" dur="1000" decel="50000">
                                          <p:stCondLst>
                                            <p:cond delay="0"/>
                                          </p:stCondLst>
                                        </p:cTn>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ldLvl="0" animBg="1"/>
      <p:bldP spid="12291" grpId="0"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11266" name="矩形 3"/>
          <p:cNvSpPr/>
          <p:nvPr/>
        </p:nvSpPr>
        <p:spPr>
          <a:xfrm>
            <a:off x="0" y="265113"/>
            <a:ext cx="179388" cy="720725"/>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8"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9"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60"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61"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 name="文本框 2"/>
          <p:cNvSpPr txBox="1"/>
          <p:nvPr/>
        </p:nvSpPr>
        <p:spPr>
          <a:xfrm>
            <a:off x="323215" y="337820"/>
            <a:ext cx="2985770" cy="521970"/>
          </a:xfrm>
          <a:prstGeom prst="rect">
            <a:avLst/>
          </a:prstGeom>
          <a:noFill/>
        </p:spPr>
        <p:txBody>
          <a:bodyPr wrap="square" rtlCol="0">
            <a:spAutoFit/>
          </a:bodyPr>
          <a:p>
            <a:r>
              <a:rPr lang="zh-CN" altLang="en-US" sz="2800" b="1" dirty="0">
                <a:solidFill>
                  <a:srgbClr val="53C3B0"/>
                </a:solidFill>
                <a:latin typeface="微软雅黑" panose="020B0503020204020204" charset="-122"/>
                <a:ea typeface="微软雅黑" panose="020B0503020204020204" charset="-122"/>
              </a:rPr>
              <a:t>订餐订单信息</a:t>
            </a:r>
            <a:endParaRPr lang="zh-CN" altLang="en-US" sz="2800" b="1" dirty="0">
              <a:solidFill>
                <a:srgbClr val="53C3B0"/>
              </a:solidFill>
              <a:latin typeface="微软雅黑" panose="020B0503020204020204" charset="-122"/>
              <a:ea typeface="微软雅黑" panose="020B0503020204020204" charset="-122"/>
            </a:endParaRPr>
          </a:p>
        </p:txBody>
      </p:sp>
      <p:sp>
        <p:nvSpPr>
          <p:cNvPr id="5" name="文本框 4"/>
          <p:cNvSpPr txBox="1"/>
          <p:nvPr/>
        </p:nvSpPr>
        <p:spPr>
          <a:xfrm>
            <a:off x="683895" y="5033645"/>
            <a:ext cx="7000240" cy="254635"/>
          </a:xfrm>
          <a:prstGeom prst="rect">
            <a:avLst/>
          </a:prstGeom>
          <a:noFill/>
        </p:spPr>
        <p:txBody>
          <a:bodyPr wrap="square" rtlCol="0">
            <a:noAutofit/>
          </a:bodyPr>
          <a:p>
            <a:r>
              <a:rPr lang="zh-CN" altLang="en-US" sz="1600" b="1">
                <a:latin typeface="Calibri" panose="020F0502020204030204" pitchFamily="34" charset="0"/>
                <a:cs typeface="Times New Roman" panose="02020603050405020304" pitchFamily="18" charset="0"/>
              </a:rPr>
              <a:t>根据家长在小程序购买完的这个订单产生的订餐订单情况</a:t>
            </a:r>
            <a:endParaRPr lang="zh-CN" altLang="en-US" sz="1600" b="1">
              <a:latin typeface="Calibri" panose="020F0502020204030204" pitchFamily="34" charset="0"/>
              <a:cs typeface="Times New Roman" panose="02020603050405020304" pitchFamily="18" charset="0"/>
            </a:endParaRPr>
          </a:p>
        </p:txBody>
      </p:sp>
      <p:pic>
        <p:nvPicPr>
          <p:cNvPr id="4" name="图片 3"/>
          <p:cNvPicPr>
            <a:picLocks noChangeAspect="1"/>
          </p:cNvPicPr>
          <p:nvPr>
            <p:custDataLst>
              <p:tags r:id="rId1"/>
            </p:custDataLst>
          </p:nvPr>
        </p:nvPicPr>
        <p:blipFill>
          <a:blip r:embed="rId2"/>
          <a:stretch>
            <a:fillRect/>
          </a:stretch>
        </p:blipFill>
        <p:spPr>
          <a:xfrm>
            <a:off x="539750" y="986155"/>
            <a:ext cx="7769225" cy="3881755"/>
          </a:xfrm>
          <a:prstGeom prst="rect">
            <a:avLst/>
          </a:prstGeom>
        </p:spPr>
      </p:pic>
      <p:pic>
        <p:nvPicPr>
          <p:cNvPr id="18" name="图片 17"/>
          <p:cNvPicPr>
            <a:picLocks noChangeAspect="1"/>
          </p:cNvPicPr>
          <p:nvPr>
            <p:custDataLst>
              <p:tags r:id="rId3"/>
            </p:custDataLst>
          </p:nvPr>
        </p:nvPicPr>
        <p:blipFill>
          <a:blip r:embed="rId4"/>
          <a:stretch>
            <a:fillRect/>
          </a:stretch>
        </p:blipFill>
        <p:spPr>
          <a:xfrm>
            <a:off x="7668260" y="121285"/>
            <a:ext cx="1375410" cy="43307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filter="wipe(down)">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11266" name="矩形 3"/>
          <p:cNvSpPr/>
          <p:nvPr/>
        </p:nvSpPr>
        <p:spPr>
          <a:xfrm>
            <a:off x="0" y="265113"/>
            <a:ext cx="179388" cy="720725"/>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8"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9"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60"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61"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 name="文本框 2"/>
          <p:cNvSpPr txBox="1"/>
          <p:nvPr/>
        </p:nvSpPr>
        <p:spPr>
          <a:xfrm>
            <a:off x="323215" y="337820"/>
            <a:ext cx="3048000" cy="521970"/>
          </a:xfrm>
          <a:prstGeom prst="rect">
            <a:avLst/>
          </a:prstGeom>
          <a:noFill/>
        </p:spPr>
        <p:txBody>
          <a:bodyPr wrap="square" rtlCol="0">
            <a:spAutoFit/>
          </a:bodyPr>
          <a:p>
            <a:r>
              <a:rPr lang="zh-CN" altLang="en-US" sz="2800" b="1" dirty="0">
                <a:solidFill>
                  <a:srgbClr val="53C3B0"/>
                </a:solidFill>
                <a:latin typeface="微软雅黑" panose="020B0503020204020204" charset="-122"/>
                <a:ea typeface="微软雅黑" panose="020B0503020204020204" charset="-122"/>
              </a:rPr>
              <a:t>待缴金额</a:t>
            </a:r>
            <a:endParaRPr lang="zh-CN" altLang="en-US" sz="2800" b="1" dirty="0">
              <a:solidFill>
                <a:srgbClr val="53C3B0"/>
              </a:solidFill>
              <a:latin typeface="微软雅黑" panose="020B0503020204020204" charset="-122"/>
              <a:ea typeface="微软雅黑" panose="020B0503020204020204" charset="-122"/>
            </a:endParaRPr>
          </a:p>
        </p:txBody>
      </p:sp>
      <p:sp>
        <p:nvSpPr>
          <p:cNvPr id="4" name="文本框 3"/>
          <p:cNvSpPr txBox="1"/>
          <p:nvPr/>
        </p:nvSpPr>
        <p:spPr>
          <a:xfrm>
            <a:off x="570865" y="4732020"/>
            <a:ext cx="8184515" cy="620395"/>
          </a:xfrm>
          <a:prstGeom prst="rect">
            <a:avLst/>
          </a:prstGeom>
          <a:noFill/>
        </p:spPr>
        <p:txBody>
          <a:bodyPr wrap="square" rtlCol="0">
            <a:noAutofit/>
          </a:bodyPr>
          <a:p>
            <a:r>
              <a:rPr lang="zh-CN" altLang="en-US" sz="1600" b="1">
                <a:latin typeface="Calibri" panose="020F0502020204030204" pitchFamily="34" charset="0"/>
                <a:cs typeface="Times New Roman" panose="02020603050405020304" pitchFamily="18" charset="0"/>
              </a:rPr>
              <a:t>针对配餐后缴费的人员待缴金额汇总</a:t>
            </a:r>
            <a:endParaRPr lang="zh-CN" altLang="en-US" sz="1600" b="1">
              <a:latin typeface="Calibri" panose="020F0502020204030204" pitchFamily="34" charset="0"/>
              <a:cs typeface="Times New Roman" panose="02020603050405020304" pitchFamily="18" charset="0"/>
            </a:endParaRPr>
          </a:p>
        </p:txBody>
      </p:sp>
      <p:pic>
        <p:nvPicPr>
          <p:cNvPr id="2" name="图片 1"/>
          <p:cNvPicPr>
            <a:picLocks noChangeAspect="1"/>
          </p:cNvPicPr>
          <p:nvPr>
            <p:custDataLst>
              <p:tags r:id="rId1"/>
            </p:custDataLst>
          </p:nvPr>
        </p:nvPicPr>
        <p:blipFill>
          <a:blip r:embed="rId2"/>
          <a:stretch>
            <a:fillRect/>
          </a:stretch>
        </p:blipFill>
        <p:spPr>
          <a:xfrm>
            <a:off x="611505" y="1025525"/>
            <a:ext cx="7986395" cy="3488055"/>
          </a:xfrm>
          <a:prstGeom prst="rect">
            <a:avLst/>
          </a:prstGeom>
        </p:spPr>
      </p:pic>
      <p:pic>
        <p:nvPicPr>
          <p:cNvPr id="18" name="图片 17"/>
          <p:cNvPicPr>
            <a:picLocks noChangeAspect="1"/>
          </p:cNvPicPr>
          <p:nvPr>
            <p:custDataLst>
              <p:tags r:id="rId3"/>
            </p:custDataLst>
          </p:nvPr>
        </p:nvPicPr>
        <p:blipFill>
          <a:blip r:embed="rId4"/>
          <a:stretch>
            <a:fillRect/>
          </a:stretch>
        </p:blipFill>
        <p:spPr>
          <a:xfrm>
            <a:off x="7668260" y="121285"/>
            <a:ext cx="1375410" cy="43307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filter="wipe(down)">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17410" name="矩形 3"/>
          <p:cNvSpPr/>
          <p:nvPr/>
        </p:nvSpPr>
        <p:spPr>
          <a:xfrm>
            <a:off x="0" y="265113"/>
            <a:ext cx="179388" cy="720725"/>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9702"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9703"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9704"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9705"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7426" name="椭圆 23"/>
          <p:cNvSpPr/>
          <p:nvPr/>
        </p:nvSpPr>
        <p:spPr>
          <a:xfrm>
            <a:off x="7431088" y="1414463"/>
            <a:ext cx="560387" cy="560387"/>
          </a:xfrm>
          <a:prstGeom prst="ellipse">
            <a:avLst/>
          </a:prstGeom>
          <a:solidFill>
            <a:srgbClr val="FFFFFF">
              <a:alpha val="32156"/>
            </a:srgbClr>
          </a:solidFill>
          <a:ln w="12700" cap="flat" cmpd="sng">
            <a:solidFill>
              <a:schemeClr val="bg1"/>
            </a:solidFill>
            <a:prstDash val="solid"/>
            <a:bevel/>
            <a:headEnd type="none" w="med" len="med"/>
            <a:tailEnd type="none" w="med" len="med"/>
          </a:ln>
        </p:spPr>
        <p:txBody>
          <a:bodyPr anchor="ctr" anchorCtr="0"/>
          <a:p>
            <a:pPr algn="ctr"/>
            <a:r>
              <a:rPr lang="en-US" altLang="zh-CN" sz="1600" b="1" dirty="0">
                <a:solidFill>
                  <a:schemeClr val="bg1"/>
                </a:solidFill>
                <a:latin typeface="方正兰亭粗黑_GBK" pitchFamily="2" charset="-122"/>
                <a:ea typeface="方正兰亭粗黑_GBK" pitchFamily="2" charset="-122"/>
                <a:sym typeface="方正兰亭粗黑_GBK" pitchFamily="2" charset="-122"/>
              </a:rPr>
              <a:t>04</a:t>
            </a:r>
            <a:endParaRPr lang="en-US" altLang="zh-CN" sz="1600" b="1" dirty="0">
              <a:solidFill>
                <a:schemeClr val="bg1"/>
              </a:solidFill>
              <a:latin typeface="方正兰亭粗黑_GBK" pitchFamily="2" charset="-122"/>
              <a:ea typeface="方正兰亭粗黑_GBK" pitchFamily="2" charset="-122"/>
              <a:sym typeface="方正兰亭粗黑_GBK" pitchFamily="2" charset="-122"/>
            </a:endParaRPr>
          </a:p>
        </p:txBody>
      </p:sp>
      <p:sp>
        <p:nvSpPr>
          <p:cNvPr id="17427" name="TextBox 24"/>
          <p:cNvSpPr/>
          <p:nvPr/>
        </p:nvSpPr>
        <p:spPr>
          <a:xfrm>
            <a:off x="6877050" y="3128963"/>
            <a:ext cx="1692275" cy="1383665"/>
          </a:xfrm>
          <a:prstGeom prst="rect">
            <a:avLst/>
          </a:prstGeom>
          <a:noFill/>
          <a:ln w="9525">
            <a:noFill/>
          </a:ln>
        </p:spPr>
        <p:txBody>
          <a:bodyPr>
            <a:spAutoFit/>
          </a:bodyPr>
          <a:p>
            <a:pPr>
              <a:lnSpc>
                <a:spcPct val="150000"/>
              </a:lnSpc>
            </a:pPr>
            <a:r>
              <a:rPr lang="zh-CN" altLang="en-US" sz="1400" dirty="0">
                <a:solidFill>
                  <a:schemeClr val="bg1"/>
                </a:solidFill>
                <a:latin typeface="方正兰亭粗黑_GBK" pitchFamily="2" charset="-122"/>
                <a:sym typeface="宋体" panose="02010600030101010101" pitchFamily="2" charset="-122"/>
              </a:rPr>
              <a:t>这里输入简单的文字概述这里入简单文字概述这里输入简单的文字概述</a:t>
            </a:r>
            <a:endParaRPr lang="zh-CN" altLang="en-US" sz="1400" dirty="0">
              <a:solidFill>
                <a:schemeClr val="bg1"/>
              </a:solidFill>
              <a:latin typeface="方正兰亭粗黑_GBK" pitchFamily="2" charset="-122"/>
              <a:sym typeface="宋体" panose="02010600030101010101" pitchFamily="2" charset="-122"/>
            </a:endParaRPr>
          </a:p>
        </p:txBody>
      </p:sp>
      <p:pic>
        <p:nvPicPr>
          <p:cNvPr id="2" name="图片 1"/>
          <p:cNvPicPr>
            <a:picLocks noChangeAspect="1"/>
          </p:cNvPicPr>
          <p:nvPr>
            <p:custDataLst>
              <p:tags r:id="rId1"/>
            </p:custDataLst>
          </p:nvPr>
        </p:nvPicPr>
        <p:blipFill>
          <a:blip r:embed="rId2"/>
          <a:stretch>
            <a:fillRect/>
          </a:stretch>
        </p:blipFill>
        <p:spPr>
          <a:xfrm>
            <a:off x="467995" y="1200785"/>
            <a:ext cx="8286115" cy="3291205"/>
          </a:xfrm>
          <a:prstGeom prst="rect">
            <a:avLst/>
          </a:prstGeom>
        </p:spPr>
      </p:pic>
      <p:sp>
        <p:nvSpPr>
          <p:cNvPr id="3" name="文本框 2"/>
          <p:cNvSpPr txBox="1"/>
          <p:nvPr/>
        </p:nvSpPr>
        <p:spPr>
          <a:xfrm>
            <a:off x="323850" y="337185"/>
            <a:ext cx="3048000" cy="521970"/>
          </a:xfrm>
          <a:prstGeom prst="rect">
            <a:avLst/>
          </a:prstGeom>
          <a:noFill/>
        </p:spPr>
        <p:txBody>
          <a:bodyPr wrap="square" rtlCol="0">
            <a:spAutoFit/>
          </a:bodyPr>
          <a:p>
            <a:r>
              <a:rPr lang="zh-CN" altLang="en-US" sz="2800" b="1" dirty="0">
                <a:solidFill>
                  <a:srgbClr val="53C3B0"/>
                </a:solidFill>
                <a:latin typeface="微软雅黑" panose="020B0503020204020204" charset="-122"/>
                <a:ea typeface="微软雅黑" panose="020B0503020204020204" charset="-122"/>
              </a:rPr>
              <a:t>请假停餐审批</a:t>
            </a:r>
            <a:endParaRPr lang="zh-CN" altLang="en-US" sz="2800" b="1" dirty="0">
              <a:solidFill>
                <a:srgbClr val="53C3B0"/>
              </a:solidFill>
              <a:latin typeface="微软雅黑" panose="020B0503020204020204" charset="-122"/>
              <a:ea typeface="微软雅黑" panose="020B0503020204020204" charset="-122"/>
            </a:endParaRPr>
          </a:p>
        </p:txBody>
      </p:sp>
      <p:sp>
        <p:nvSpPr>
          <p:cNvPr id="4" name="文本框 3"/>
          <p:cNvSpPr txBox="1"/>
          <p:nvPr/>
        </p:nvSpPr>
        <p:spPr>
          <a:xfrm>
            <a:off x="107950" y="4750435"/>
            <a:ext cx="9018905" cy="583565"/>
          </a:xfrm>
          <a:prstGeom prst="rect">
            <a:avLst/>
          </a:prstGeom>
          <a:noFill/>
        </p:spPr>
        <p:txBody>
          <a:bodyPr wrap="square" rtlCol="0" anchor="t">
            <a:spAutoFit/>
          </a:bodyPr>
          <a:p>
            <a:r>
              <a:rPr lang="zh-CN" altLang="en-US" sz="1600" b="1">
                <a:latin typeface="Calibri" panose="020F0502020204030204" pitchFamily="34" charset="0"/>
                <a:cs typeface="Times New Roman" panose="02020603050405020304" pitchFamily="18" charset="0"/>
              </a:rPr>
              <a:t>学生日常需要请假，家长只需通过学校订餐小程序提交请假申请即可，请假条可上传、后台自动生成请假明细，无需再通过老师统计请假名单再统一汇总给供餐企业；</a:t>
            </a:r>
            <a:endParaRPr lang="zh-CN" altLang="en-US" sz="1600" b="1">
              <a:latin typeface="Calibri" panose="020F0502020204030204" pitchFamily="34" charset="0"/>
              <a:cs typeface="Times New Roman" panose="02020603050405020304" pitchFamily="18" charset="0"/>
            </a:endParaRPr>
          </a:p>
        </p:txBody>
      </p:sp>
      <p:pic>
        <p:nvPicPr>
          <p:cNvPr id="18" name="图片 17"/>
          <p:cNvPicPr>
            <a:picLocks noChangeAspect="1"/>
          </p:cNvPicPr>
          <p:nvPr>
            <p:custDataLst>
              <p:tags r:id="rId3"/>
            </p:custDataLst>
          </p:nvPr>
        </p:nvPicPr>
        <p:blipFill>
          <a:blip r:embed="rId4"/>
          <a:stretch>
            <a:fillRect/>
          </a:stretch>
        </p:blipFill>
        <p:spPr>
          <a:xfrm>
            <a:off x="7668260" y="121285"/>
            <a:ext cx="1375410" cy="433070"/>
          </a:xfrm>
          <a:prstGeom prst="rect">
            <a:avLst/>
          </a:prstGeom>
        </p:spPr>
      </p:pic>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filter="wipe(down)">
                                      <p:cBhvr>
                                        <p:cTn id="7" dur="500"/>
                                        <p:tgtEl>
                                          <p:spTgt spid="1741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7426"/>
                                        </p:tgtEl>
                                        <p:attrNameLst>
                                          <p:attrName>style.visibility</p:attrName>
                                        </p:attrNameLst>
                                      </p:cBhvr>
                                      <p:to>
                                        <p:strVal val="visible"/>
                                      </p:to>
                                    </p:set>
                                    <p:animEffect filter="fade">
                                      <p:cBhvr>
                                        <p:cTn id="10" dur="1300"/>
                                        <p:tgtEl>
                                          <p:spTgt spid="17426"/>
                                        </p:tgtEl>
                                      </p:cBhvr>
                                    </p:animEffect>
                                    <p:anim calcmode="lin" valueType="num">
                                      <p:cBhvr>
                                        <p:cTn id="11" dur="1300" fill="hold"/>
                                        <p:tgtEl>
                                          <p:spTgt spid="17426"/>
                                        </p:tgtEl>
                                        <p:attrNameLst>
                                          <p:attrName>ppt_x</p:attrName>
                                        </p:attrNameLst>
                                      </p:cBhvr>
                                      <p:tavLst>
                                        <p:tav tm="0">
                                          <p:val>
                                            <p:strVal val="#ppt_x"/>
                                          </p:val>
                                        </p:tav>
                                        <p:tav tm="100000">
                                          <p:val>
                                            <p:strVal val="#ppt_x"/>
                                          </p:val>
                                        </p:tav>
                                      </p:tavLst>
                                    </p:anim>
                                    <p:anim calcmode="lin" valueType="num">
                                      <p:cBhvr>
                                        <p:cTn id="12" dur="1300" fill="hold"/>
                                        <p:tgtEl>
                                          <p:spTgt spid="17426"/>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7427"/>
                                        </p:tgtEl>
                                        <p:attrNameLst>
                                          <p:attrName>style.visibility</p:attrName>
                                        </p:attrNameLst>
                                      </p:cBhvr>
                                      <p:to>
                                        <p:strVal val="visible"/>
                                      </p:to>
                                    </p:set>
                                    <p:animEffect filter="wipe(left)">
                                      <p:cBhvr>
                                        <p:cTn id="16" dur="1700"/>
                                        <p:tgtEl>
                                          <p:spTgt spid="17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nimBg="1"/>
      <p:bldP spid="17426" grpId="0" bldLvl="0" animBg="1"/>
      <p:bldP spid="17427" grpId="0" bldLvl="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11266" name="矩形 3"/>
          <p:cNvSpPr/>
          <p:nvPr/>
        </p:nvSpPr>
        <p:spPr>
          <a:xfrm>
            <a:off x="0" y="265113"/>
            <a:ext cx="179388" cy="720725"/>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8"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59"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60"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3561"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 name="文本框 2"/>
          <p:cNvSpPr txBox="1"/>
          <p:nvPr/>
        </p:nvSpPr>
        <p:spPr>
          <a:xfrm>
            <a:off x="323215" y="337820"/>
            <a:ext cx="3048000" cy="521970"/>
          </a:xfrm>
          <a:prstGeom prst="rect">
            <a:avLst/>
          </a:prstGeom>
          <a:noFill/>
        </p:spPr>
        <p:txBody>
          <a:bodyPr wrap="square" rtlCol="0">
            <a:spAutoFit/>
          </a:bodyPr>
          <a:p>
            <a:r>
              <a:rPr lang="zh-CN" altLang="en-US" sz="2800" b="1" dirty="0">
                <a:solidFill>
                  <a:srgbClr val="53C3B0"/>
                </a:solidFill>
                <a:latin typeface="微软雅黑" panose="020B0503020204020204" charset="-122"/>
                <a:ea typeface="微软雅黑" panose="020B0503020204020204" charset="-122"/>
              </a:rPr>
              <a:t>退款计划</a:t>
            </a:r>
            <a:endParaRPr lang="zh-CN" altLang="en-US" sz="2800" b="1" dirty="0">
              <a:solidFill>
                <a:srgbClr val="53C3B0"/>
              </a:solidFill>
              <a:latin typeface="微软雅黑" panose="020B0503020204020204" charset="-122"/>
              <a:ea typeface="微软雅黑" panose="020B0503020204020204" charset="-122"/>
            </a:endParaRPr>
          </a:p>
        </p:txBody>
      </p:sp>
      <p:sp>
        <p:nvSpPr>
          <p:cNvPr id="4" name="文本框 3"/>
          <p:cNvSpPr txBox="1"/>
          <p:nvPr/>
        </p:nvSpPr>
        <p:spPr>
          <a:xfrm>
            <a:off x="502285" y="4671695"/>
            <a:ext cx="8184515" cy="620395"/>
          </a:xfrm>
          <a:prstGeom prst="rect">
            <a:avLst/>
          </a:prstGeom>
          <a:noFill/>
        </p:spPr>
        <p:txBody>
          <a:bodyPr wrap="square" rtlCol="0">
            <a:noAutofit/>
          </a:bodyPr>
          <a:p>
            <a:r>
              <a:rPr lang="zh-CN" altLang="en-US" sz="1600" b="1">
                <a:latin typeface="Calibri" panose="020F0502020204030204" pitchFamily="34" charset="0"/>
                <a:cs typeface="Times New Roman" panose="02020603050405020304" pitchFamily="18" charset="0"/>
              </a:rPr>
              <a:t>退款计划由后台管理员发起班级或个人退款、退款类型可按日期、请假、停餐进行选择</a:t>
            </a:r>
            <a:endParaRPr lang="zh-CN" altLang="en-US" sz="1600" b="1">
              <a:latin typeface="Calibri" panose="020F0502020204030204" pitchFamily="34" charset="0"/>
              <a:cs typeface="Times New Roman" panose="02020603050405020304" pitchFamily="18" charset="0"/>
            </a:endParaRPr>
          </a:p>
        </p:txBody>
      </p:sp>
      <p:pic>
        <p:nvPicPr>
          <p:cNvPr id="2" name="图片 1"/>
          <p:cNvPicPr>
            <a:picLocks noChangeAspect="1"/>
          </p:cNvPicPr>
          <p:nvPr>
            <p:custDataLst>
              <p:tags r:id="rId1"/>
            </p:custDataLst>
          </p:nvPr>
        </p:nvPicPr>
        <p:blipFill>
          <a:blip r:embed="rId2"/>
          <a:stretch>
            <a:fillRect/>
          </a:stretch>
        </p:blipFill>
        <p:spPr>
          <a:xfrm>
            <a:off x="395605" y="1057275"/>
            <a:ext cx="8125460" cy="3335020"/>
          </a:xfrm>
          <a:prstGeom prst="rect">
            <a:avLst/>
          </a:prstGeom>
        </p:spPr>
      </p:pic>
      <p:pic>
        <p:nvPicPr>
          <p:cNvPr id="18" name="图片 17"/>
          <p:cNvPicPr>
            <a:picLocks noChangeAspect="1"/>
          </p:cNvPicPr>
          <p:nvPr>
            <p:custDataLst>
              <p:tags r:id="rId3"/>
            </p:custDataLst>
          </p:nvPr>
        </p:nvPicPr>
        <p:blipFill>
          <a:blip r:embed="rId4"/>
          <a:stretch>
            <a:fillRect/>
          </a:stretch>
        </p:blipFill>
        <p:spPr>
          <a:xfrm>
            <a:off x="7668260" y="121285"/>
            <a:ext cx="1375410" cy="43307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filter="wipe(down)">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15362" name="矩形 3"/>
          <p:cNvSpPr/>
          <p:nvPr/>
        </p:nvSpPr>
        <p:spPr>
          <a:xfrm>
            <a:off x="0" y="265113"/>
            <a:ext cx="179388" cy="720725"/>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5363" name="TextBox 4"/>
          <p:cNvSpPr/>
          <p:nvPr/>
        </p:nvSpPr>
        <p:spPr>
          <a:xfrm>
            <a:off x="251143" y="337185"/>
            <a:ext cx="1605280" cy="521970"/>
          </a:xfrm>
          <a:prstGeom prst="rect">
            <a:avLst/>
          </a:prstGeom>
          <a:noFill/>
          <a:ln w="9525">
            <a:noFill/>
          </a:ln>
        </p:spPr>
        <p:txBody>
          <a:bodyPr wrap="none">
            <a:spAutoFit/>
          </a:bodyPr>
          <a:p>
            <a:r>
              <a:rPr lang="zh-CN" altLang="en-US" sz="2800" b="1" dirty="0">
                <a:solidFill>
                  <a:srgbClr val="53C3B0"/>
                </a:solidFill>
                <a:latin typeface="微软雅黑" panose="020B0503020204020204" charset="-122"/>
                <a:ea typeface="微软雅黑" panose="020B0503020204020204" charset="-122"/>
                <a:sym typeface="微软雅黑" panose="020B0503020204020204" charset="-122"/>
              </a:rPr>
              <a:t>退款信息</a:t>
            </a:r>
            <a:endParaRPr lang="zh-CN" altLang="en-US" sz="2800" dirty="0">
              <a:solidFill>
                <a:srgbClr val="262626"/>
              </a:solidFill>
              <a:latin typeface="微软雅黑" panose="020B0503020204020204" charset="-122"/>
              <a:ea typeface="微软雅黑" panose="020B0503020204020204" charset="-122"/>
              <a:sym typeface="微软雅黑" panose="020B0503020204020204" charset="-122"/>
            </a:endParaRPr>
          </a:p>
        </p:txBody>
      </p:sp>
      <p:sp>
        <p:nvSpPr>
          <p:cNvPr id="27654"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7655"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7656"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7657"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 name="文本框 1"/>
          <p:cNvSpPr txBox="1"/>
          <p:nvPr/>
        </p:nvSpPr>
        <p:spPr>
          <a:xfrm>
            <a:off x="641985" y="4964430"/>
            <a:ext cx="8344535" cy="583565"/>
          </a:xfrm>
          <a:prstGeom prst="rect">
            <a:avLst/>
          </a:prstGeom>
          <a:noFill/>
        </p:spPr>
        <p:txBody>
          <a:bodyPr wrap="square" rtlCol="0">
            <a:spAutoFit/>
          </a:bodyPr>
          <a:p>
            <a:r>
              <a:rPr lang="zh-CN" altLang="en-US" sz="1600" b="1">
                <a:latin typeface="Calibri" panose="020F0502020204030204" pitchFamily="34" charset="0"/>
                <a:cs typeface="Times New Roman" panose="02020603050405020304" pitchFamily="18" charset="0"/>
              </a:rPr>
              <a:t>针对人员计划中生成的每一笔订单、小程序用户申请请假退款产生的退款信息、然后由后台管理人员审核通过并退款成功</a:t>
            </a:r>
            <a:endParaRPr lang="zh-CN" altLang="en-US" sz="1600" b="1">
              <a:latin typeface="Calibri" panose="020F0502020204030204" pitchFamily="34" charset="0"/>
              <a:cs typeface="Times New Roman" panose="02020603050405020304" pitchFamily="18" charset="0"/>
            </a:endParaRPr>
          </a:p>
        </p:txBody>
      </p:sp>
      <p:pic>
        <p:nvPicPr>
          <p:cNvPr id="4" name="图片 3"/>
          <p:cNvPicPr>
            <a:picLocks noChangeAspect="1"/>
          </p:cNvPicPr>
          <p:nvPr>
            <p:custDataLst>
              <p:tags r:id="rId1"/>
            </p:custDataLst>
          </p:nvPr>
        </p:nvPicPr>
        <p:blipFill>
          <a:blip r:embed="rId2"/>
          <a:stretch>
            <a:fillRect/>
          </a:stretch>
        </p:blipFill>
        <p:spPr>
          <a:xfrm>
            <a:off x="683895" y="956945"/>
            <a:ext cx="7352665" cy="4007485"/>
          </a:xfrm>
          <a:prstGeom prst="rect">
            <a:avLst/>
          </a:prstGeom>
        </p:spPr>
      </p:pic>
      <p:pic>
        <p:nvPicPr>
          <p:cNvPr id="18" name="图片 17"/>
          <p:cNvPicPr>
            <a:picLocks noChangeAspect="1"/>
          </p:cNvPicPr>
          <p:nvPr>
            <p:custDataLst>
              <p:tags r:id="rId3"/>
            </p:custDataLst>
          </p:nvPr>
        </p:nvPicPr>
        <p:blipFill>
          <a:blip r:embed="rId4"/>
          <a:stretch>
            <a:fillRect/>
          </a:stretch>
        </p:blipFill>
        <p:spPr>
          <a:xfrm>
            <a:off x="7668260" y="121285"/>
            <a:ext cx="1375410" cy="433070"/>
          </a:xfrm>
          <a:prstGeom prst="rect">
            <a:avLst/>
          </a:prstGeom>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filter="wipe(down)">
                                      <p:cBhvr>
                                        <p:cTn id="7" dur="500"/>
                                        <p:tgtEl>
                                          <p:spTgt spid="15362"/>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5363"/>
                                        </p:tgtEl>
                                        <p:attrNameLst>
                                          <p:attrName>style.visibility</p:attrName>
                                        </p:attrNameLst>
                                      </p:cBhvr>
                                      <p:to>
                                        <p:strVal val="visible"/>
                                      </p:to>
                                    </p:set>
                                    <p:anim calcmode="lin" valueType="num">
                                      <p:cBhvr>
                                        <p:cTn id="11" dur="500" decel="50000" fill="hold">
                                          <p:stCondLst>
                                            <p:cond delay="0"/>
                                          </p:stCondLst>
                                        </p:cTn>
                                        <p:tgtEl>
                                          <p:spTgt spid="15363"/>
                                        </p:tgtEl>
                                        <p:attrNameLst>
                                          <p:attrName>style.rotation</p:attrName>
                                        </p:attrNameLst>
                                      </p:cBhvr>
                                      <p:tavLst>
                                        <p:tav tm="0">
                                          <p:val>
                                            <p:fltVal val="-90.000000"/>
                                          </p:val>
                                        </p:tav>
                                        <p:tav tm="100000">
                                          <p:val>
                                            <p:fltVal val="0.000000"/>
                                          </p:val>
                                        </p:tav>
                                      </p:tavLst>
                                    </p:anim>
                                    <p:anim calcmode="lin" valueType="num">
                                      <p:cBhvr>
                                        <p:cTn id="12" dur="500" decel="50000" fill="hold">
                                          <p:stCondLst>
                                            <p:cond delay="0"/>
                                          </p:stCondLst>
                                        </p:cTn>
                                        <p:tgtEl>
                                          <p:spTgt spid="1536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5363"/>
                                        </p:tgtEl>
                                        <p:attrNameLst>
                                          <p:attrName>ppt_w</p:attrName>
                                        </p:attrNameLst>
                                      </p:cBhvr>
                                      <p:tavLst>
                                        <p:tav tm="0">
                                          <p:val>
                                            <p:strVal val="#ppt_w*.05"/>
                                          </p:val>
                                        </p:tav>
                                        <p:tav tm="100000">
                                          <p:val>
                                            <p:strVal val="#ppt_w"/>
                                          </p:val>
                                        </p:tav>
                                      </p:tavLst>
                                    </p:anim>
                                    <p:anim calcmode="lin" valueType="num">
                                      <p:cBhvr>
                                        <p:cTn id="14" dur="1000" fill="hold"/>
                                        <p:tgtEl>
                                          <p:spTgt spid="1536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536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536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5363"/>
                                        </p:tgtEl>
                                        <p:attrNameLst>
                                          <p:attrName>ppt_y</p:attrName>
                                        </p:attrNameLst>
                                      </p:cBhvr>
                                      <p:tavLst>
                                        <p:tav tm="0">
                                          <p:val>
                                            <p:strVal val="#ppt_y+.1"/>
                                          </p:val>
                                        </p:tav>
                                        <p:tav tm="100000">
                                          <p:val>
                                            <p:strVal val="#ppt_y"/>
                                          </p:val>
                                        </p:tav>
                                      </p:tavLst>
                                    </p:anim>
                                    <p:animEffect filter="fade">
                                      <p:cBhvr>
                                        <p:cTn id="18" dur="1000" decel="50000">
                                          <p:stCondLst>
                                            <p:cond delay="0"/>
                                          </p:stCondLst>
                                        </p:cTn>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ldLvl="0" animBg="1"/>
      <p:bldP spid="15363" grpId="0" bldLvl="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16386" name="矩形 3"/>
          <p:cNvSpPr/>
          <p:nvPr/>
        </p:nvSpPr>
        <p:spPr>
          <a:xfrm>
            <a:off x="0" y="265113"/>
            <a:ext cx="179388" cy="720725"/>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87" name="TextBox 4"/>
          <p:cNvSpPr/>
          <p:nvPr/>
        </p:nvSpPr>
        <p:spPr>
          <a:xfrm>
            <a:off x="251143" y="365125"/>
            <a:ext cx="1605280" cy="521970"/>
          </a:xfrm>
          <a:prstGeom prst="rect">
            <a:avLst/>
          </a:prstGeom>
          <a:noFill/>
          <a:ln w="9525">
            <a:noFill/>
          </a:ln>
        </p:spPr>
        <p:txBody>
          <a:bodyPr wrap="none">
            <a:spAutoFit/>
          </a:bodyPr>
          <a:p>
            <a:r>
              <a:rPr lang="zh-CN" altLang="en-US" sz="2800" b="1" dirty="0">
                <a:solidFill>
                  <a:srgbClr val="53C3B0"/>
                </a:solidFill>
                <a:latin typeface="微软雅黑" panose="020B0503020204020204" charset="-122"/>
                <a:ea typeface="微软雅黑" panose="020B0503020204020204" charset="-122"/>
                <a:sym typeface="微软雅黑" panose="020B0503020204020204" charset="-122"/>
              </a:rPr>
              <a:t>问题反馈</a:t>
            </a:r>
            <a:endParaRPr lang="zh-CN" altLang="en-US" sz="2800" b="1" dirty="0">
              <a:solidFill>
                <a:srgbClr val="53C3B0"/>
              </a:solidFill>
              <a:latin typeface="微软雅黑" panose="020B0503020204020204" charset="-122"/>
              <a:ea typeface="微软雅黑" panose="020B0503020204020204" charset="-122"/>
              <a:sym typeface="微软雅黑" panose="020B0503020204020204" charset="-122"/>
            </a:endParaRPr>
          </a:p>
        </p:txBody>
      </p:sp>
      <p:sp>
        <p:nvSpPr>
          <p:cNvPr id="28678"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8679"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8680"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8681"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pic>
        <p:nvPicPr>
          <p:cNvPr id="3" name="图片 2"/>
          <p:cNvPicPr>
            <a:picLocks noChangeAspect="1"/>
          </p:cNvPicPr>
          <p:nvPr>
            <p:custDataLst>
              <p:tags r:id="rId1"/>
            </p:custDataLst>
          </p:nvPr>
        </p:nvPicPr>
        <p:blipFill>
          <a:blip r:embed="rId2"/>
          <a:stretch>
            <a:fillRect/>
          </a:stretch>
        </p:blipFill>
        <p:spPr>
          <a:xfrm>
            <a:off x="608330" y="1129030"/>
            <a:ext cx="8078470" cy="3321050"/>
          </a:xfrm>
          <a:prstGeom prst="rect">
            <a:avLst/>
          </a:prstGeom>
        </p:spPr>
      </p:pic>
      <p:sp>
        <p:nvSpPr>
          <p:cNvPr id="5" name="文本框 4"/>
          <p:cNvSpPr txBox="1"/>
          <p:nvPr/>
        </p:nvSpPr>
        <p:spPr>
          <a:xfrm>
            <a:off x="1043305" y="4585970"/>
            <a:ext cx="7745095" cy="337185"/>
          </a:xfrm>
          <a:prstGeom prst="rect">
            <a:avLst/>
          </a:prstGeom>
          <a:noFill/>
        </p:spPr>
        <p:txBody>
          <a:bodyPr wrap="square" rtlCol="0">
            <a:spAutoFit/>
          </a:bodyPr>
          <a:p>
            <a:r>
              <a:rPr lang="zh-CN" altLang="en-US" sz="1600" b="1">
                <a:latin typeface="Calibri" panose="020F0502020204030204" pitchFamily="34" charset="0"/>
                <a:cs typeface="Times New Roman" panose="02020603050405020304" pitchFamily="18" charset="0"/>
              </a:rPr>
              <a:t>家长可在小程序上进行问题及意见反馈，与团餐企业建立有效的沟通机制</a:t>
            </a:r>
            <a:endParaRPr lang="zh-CN" altLang="en-US" sz="1600" b="1">
              <a:latin typeface="Calibri" panose="020F0502020204030204" pitchFamily="34" charset="0"/>
              <a:cs typeface="Times New Roman" panose="02020603050405020304" pitchFamily="18" charset="0"/>
            </a:endParaRPr>
          </a:p>
        </p:txBody>
      </p:sp>
      <p:pic>
        <p:nvPicPr>
          <p:cNvPr id="18" name="图片 17"/>
          <p:cNvPicPr>
            <a:picLocks noChangeAspect="1"/>
          </p:cNvPicPr>
          <p:nvPr>
            <p:custDataLst>
              <p:tags r:id="rId3"/>
            </p:custDataLst>
          </p:nvPr>
        </p:nvPicPr>
        <p:blipFill>
          <a:blip r:embed="rId4"/>
          <a:stretch>
            <a:fillRect/>
          </a:stretch>
        </p:blipFill>
        <p:spPr>
          <a:xfrm>
            <a:off x="7668260" y="121285"/>
            <a:ext cx="1375410" cy="43307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filter="wipe(down)">
                                      <p:cBhvr>
                                        <p:cTn id="7" dur="500"/>
                                        <p:tgtEl>
                                          <p:spTgt spid="16386"/>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6387"/>
                                        </p:tgtEl>
                                        <p:attrNameLst>
                                          <p:attrName>style.visibility</p:attrName>
                                        </p:attrNameLst>
                                      </p:cBhvr>
                                      <p:to>
                                        <p:strVal val="visible"/>
                                      </p:to>
                                    </p:set>
                                    <p:anim calcmode="lin" valueType="num">
                                      <p:cBhvr>
                                        <p:cTn id="11" dur="500" decel="50000" fill="hold">
                                          <p:stCondLst>
                                            <p:cond delay="0"/>
                                          </p:stCondLst>
                                        </p:cTn>
                                        <p:tgtEl>
                                          <p:spTgt spid="16387"/>
                                        </p:tgtEl>
                                        <p:attrNameLst>
                                          <p:attrName>style.rotation</p:attrName>
                                        </p:attrNameLst>
                                      </p:cBhvr>
                                      <p:tavLst>
                                        <p:tav tm="0">
                                          <p:val>
                                            <p:fltVal val="-90.000000"/>
                                          </p:val>
                                        </p:tav>
                                        <p:tav tm="100000">
                                          <p:val>
                                            <p:fltVal val="0.000000"/>
                                          </p:val>
                                        </p:tav>
                                      </p:tavLst>
                                    </p:anim>
                                    <p:anim calcmode="lin" valueType="num">
                                      <p:cBhvr>
                                        <p:cTn id="12" dur="500" decel="50000" fill="hold">
                                          <p:stCondLst>
                                            <p:cond delay="0"/>
                                          </p:stCondLst>
                                        </p:cTn>
                                        <p:tgtEl>
                                          <p:spTgt spid="16387"/>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6387"/>
                                        </p:tgtEl>
                                        <p:attrNameLst>
                                          <p:attrName>ppt_w</p:attrName>
                                        </p:attrNameLst>
                                      </p:cBhvr>
                                      <p:tavLst>
                                        <p:tav tm="0">
                                          <p:val>
                                            <p:strVal val="#ppt_w*.05"/>
                                          </p:val>
                                        </p:tav>
                                        <p:tav tm="100000">
                                          <p:val>
                                            <p:strVal val="#ppt_w"/>
                                          </p:val>
                                        </p:tav>
                                      </p:tavLst>
                                    </p:anim>
                                    <p:anim calcmode="lin" valueType="num">
                                      <p:cBhvr>
                                        <p:cTn id="14" dur="1000" fill="hold"/>
                                        <p:tgtEl>
                                          <p:spTgt spid="16387"/>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6387"/>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6387"/>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6387"/>
                                        </p:tgtEl>
                                        <p:attrNameLst>
                                          <p:attrName>ppt_y</p:attrName>
                                        </p:attrNameLst>
                                      </p:cBhvr>
                                      <p:tavLst>
                                        <p:tav tm="0">
                                          <p:val>
                                            <p:strVal val="#ppt_y+.1"/>
                                          </p:val>
                                        </p:tav>
                                        <p:tav tm="100000">
                                          <p:val>
                                            <p:strVal val="#ppt_y"/>
                                          </p:val>
                                        </p:tav>
                                      </p:tavLst>
                                    </p:anim>
                                    <p:animEffect filter="fade">
                                      <p:cBhvr>
                                        <p:cTn id="18" dur="1000" decel="50000">
                                          <p:stCondLst>
                                            <p:cond delay="0"/>
                                          </p:stCondLst>
                                        </p:cTn>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ldLvl="0" animBg="1"/>
      <p:bldP spid="16387" grpId="0" bldLvl="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5507990" y="1955800"/>
            <a:ext cx="3368040" cy="2213610"/>
          </a:xfrm>
          <a:prstGeom prst="rect">
            <a:avLst/>
          </a:prstGeom>
        </p:spPr>
      </p:pic>
      <p:sp>
        <p:nvSpPr>
          <p:cNvPr id="50178"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50179"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50180"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50181"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50182"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37894" name="TextBox 53"/>
          <p:cNvSpPr/>
          <p:nvPr/>
        </p:nvSpPr>
        <p:spPr>
          <a:xfrm>
            <a:off x="467995" y="1633220"/>
            <a:ext cx="4667250" cy="1920875"/>
          </a:xfrm>
          <a:prstGeom prst="rect">
            <a:avLst/>
          </a:prstGeom>
          <a:noFill/>
          <a:ln w="9525">
            <a:noFill/>
          </a:ln>
        </p:spPr>
        <p:txBody>
          <a:bodyPr wrap="none">
            <a:spAutoFit/>
          </a:bodyPr>
          <a:p>
            <a:r>
              <a:rPr lang="en-US" altLang="zh-CN" sz="12000" dirty="0">
                <a:solidFill>
                  <a:srgbClr val="53C3B0"/>
                </a:solidFill>
                <a:latin typeface="方正细圆简体" pitchFamily="65" charset="-122"/>
                <a:ea typeface="方正细圆简体" pitchFamily="65" charset="-122"/>
                <a:sym typeface="方正细圆简体" pitchFamily="65" charset="-122"/>
              </a:rPr>
              <a:t>thanks</a:t>
            </a:r>
            <a:endParaRPr lang="en-US" altLang="zh-CN" sz="12000" dirty="0">
              <a:solidFill>
                <a:srgbClr val="53C3B0"/>
              </a:solidFill>
              <a:latin typeface="方正细圆简体" pitchFamily="65" charset="-122"/>
              <a:ea typeface="方正细圆简体" pitchFamily="65" charset="-122"/>
              <a:sym typeface="方正细圆简体" pitchFamily="65" charset="-122"/>
            </a:endParaRPr>
          </a:p>
        </p:txBody>
      </p:sp>
      <p:sp>
        <p:nvSpPr>
          <p:cNvPr id="37895" name="TextBox 54"/>
          <p:cNvSpPr/>
          <p:nvPr/>
        </p:nvSpPr>
        <p:spPr>
          <a:xfrm>
            <a:off x="1619885" y="3576955"/>
            <a:ext cx="3135630" cy="306705"/>
          </a:xfrm>
          <a:prstGeom prst="rect">
            <a:avLst/>
          </a:prstGeom>
          <a:noFill/>
          <a:ln w="9525">
            <a:noFill/>
          </a:ln>
        </p:spPr>
        <p:txBody>
          <a:bodyPr wrap="square">
            <a:spAutoFit/>
          </a:bodyPr>
          <a:p>
            <a:r>
              <a:rPr lang="en-US" altLang="zh-CN" sz="1400" b="1" spc="-110" dirty="0" smtClean="0">
                <a:solidFill>
                  <a:schemeClr val="bg1">
                    <a:lumMod val="50000"/>
                  </a:schemeClr>
                </a:solidFill>
                <a:latin typeface="微软雅黑 Light" panose="020B0502040204020203" pitchFamily="34" charset="-122"/>
                <a:ea typeface="微软雅黑 Light" panose="020B0502040204020203" pitchFamily="34" charset="-122"/>
                <a:sym typeface="方正兰亭中黑_GBK" pitchFamily="2" charset="-122"/>
              </a:rPr>
              <a:t>汇报人：厦门</a:t>
            </a:r>
            <a:r>
              <a:rPr lang="zh-CN" altLang="en-US" sz="1400" b="1" spc="-110" dirty="0" smtClean="0">
                <a:solidFill>
                  <a:schemeClr val="bg1">
                    <a:lumMod val="50000"/>
                  </a:schemeClr>
                </a:solidFill>
                <a:latin typeface="微软雅黑 Light" panose="020B0502040204020203" pitchFamily="34" charset="-122"/>
                <a:ea typeface="微软雅黑 Light" panose="020B0502040204020203" pitchFamily="34" charset="-122"/>
                <a:sym typeface="方正兰亭中黑_GBK" pitchFamily="2" charset="-122"/>
              </a:rPr>
              <a:t>购简单电子商务</a:t>
            </a:r>
            <a:r>
              <a:rPr lang="en-US" altLang="zh-CN" sz="1400" b="1" spc="-110" dirty="0" smtClean="0">
                <a:solidFill>
                  <a:schemeClr val="bg1">
                    <a:lumMod val="50000"/>
                  </a:schemeClr>
                </a:solidFill>
                <a:latin typeface="微软雅黑 Light" panose="020B0502040204020203" pitchFamily="34" charset="-122"/>
                <a:ea typeface="微软雅黑 Light" panose="020B0502040204020203" pitchFamily="34" charset="-122"/>
                <a:sym typeface="方正兰亭中黑_GBK" pitchFamily="2" charset="-122"/>
              </a:rPr>
              <a:t>有限公司</a:t>
            </a:r>
            <a:endParaRPr lang="en-US" altLang="zh-CN" sz="1400" b="1" spc="-110" dirty="0" smtClean="0">
              <a:solidFill>
                <a:schemeClr val="bg1">
                  <a:lumMod val="50000"/>
                </a:schemeClr>
              </a:solidFill>
              <a:latin typeface="微软雅黑 Light" panose="020B0502040204020203" pitchFamily="34" charset="-122"/>
              <a:ea typeface="微软雅黑 Light" panose="020B0502040204020203" pitchFamily="34" charset="-122"/>
              <a:sym typeface="方正兰亭中黑_GBK" pitchFamily="2" charset="-122"/>
            </a:endParaRPr>
          </a:p>
        </p:txBody>
      </p:sp>
      <p:sp>
        <p:nvSpPr>
          <p:cNvPr id="37897" name="矩形 56"/>
          <p:cNvSpPr/>
          <p:nvPr/>
        </p:nvSpPr>
        <p:spPr>
          <a:xfrm>
            <a:off x="8783955" y="1957070"/>
            <a:ext cx="360045" cy="2209165"/>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pic>
        <p:nvPicPr>
          <p:cNvPr id="18" name="图片 17"/>
          <p:cNvPicPr>
            <a:picLocks noChangeAspect="1"/>
          </p:cNvPicPr>
          <p:nvPr>
            <p:custDataLst>
              <p:tags r:id="rId3"/>
            </p:custDataLst>
          </p:nvPr>
        </p:nvPicPr>
        <p:blipFill>
          <a:blip r:embed="rId4"/>
          <a:stretch>
            <a:fillRect/>
          </a:stretch>
        </p:blipFill>
        <p:spPr>
          <a:xfrm>
            <a:off x="7668260" y="121285"/>
            <a:ext cx="1375410" cy="43307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3333"/>
                                  </p:iterate>
                                  <p:childTnLst>
                                    <p:set>
                                      <p:cBhvr>
                                        <p:cTn id="6" dur="1" fill="hold">
                                          <p:stCondLst>
                                            <p:cond delay="0"/>
                                          </p:stCondLst>
                                        </p:cTn>
                                        <p:tgtEl>
                                          <p:spTgt spid="37894"/>
                                        </p:tgtEl>
                                        <p:attrNameLst>
                                          <p:attrName>style.visibility</p:attrName>
                                        </p:attrNameLst>
                                      </p:cBhvr>
                                      <p:to>
                                        <p:strVal val="visible"/>
                                      </p:to>
                                    </p:set>
                                    <p:anim by="(-#ppt_w*2)" calcmode="lin" valueType="num">
                                      <p:cBhvr rctx="PPT">
                                        <p:cTn id="7" dur="500" autoRev="1" fill="hold">
                                          <p:stCondLst>
                                            <p:cond delay="0"/>
                                          </p:stCondLst>
                                        </p:cTn>
                                        <p:tgtEl>
                                          <p:spTgt spid="37894"/>
                                        </p:tgtEl>
                                        <p:attrNameLst>
                                          <p:attrName>ppt_w</p:attrName>
                                        </p:attrNameLst>
                                      </p:cBhvr>
                                    </p:anim>
                                    <p:anim by="(#ppt_w*0.50)" calcmode="lin" valueType="num">
                                      <p:cBhvr>
                                        <p:cTn id="8" dur="500" decel="50000" autoRev="1" fill="hold">
                                          <p:stCondLst>
                                            <p:cond delay="0"/>
                                          </p:stCondLst>
                                        </p:cTn>
                                        <p:tgtEl>
                                          <p:spTgt spid="37894"/>
                                        </p:tgtEl>
                                        <p:attrNameLst>
                                          <p:attrName>ppt_x</p:attrName>
                                        </p:attrNameLst>
                                      </p:cBhvr>
                                    </p:anim>
                                    <p:anim from="(-#ppt_h/2)" to="(#ppt_y)" calcmode="lin" valueType="num">
                                      <p:cBhvr>
                                        <p:cTn id="9" dur="1000" fill="hold">
                                          <p:stCondLst>
                                            <p:cond delay="0"/>
                                          </p:stCondLst>
                                        </p:cTn>
                                        <p:tgtEl>
                                          <p:spTgt spid="37894"/>
                                        </p:tgtEl>
                                        <p:attrNameLst>
                                          <p:attrName>ppt_y</p:attrName>
                                        </p:attrNameLst>
                                      </p:cBhvr>
                                    </p:anim>
                                    <p:animRot by="21600000">
                                      <p:cBhvr>
                                        <p:cTn id="10" dur="1000" fill="hold">
                                          <p:stCondLst>
                                            <p:cond delay="0"/>
                                          </p:stCondLst>
                                        </p:cTn>
                                        <p:tgtEl>
                                          <p:spTgt spid="37894"/>
                                        </p:tgtEl>
                                        <p:attrNameLst>
                                          <p:attrName>r</p:attrName>
                                        </p:attrNameLst>
                                      </p:cBhvr>
                                    </p:animRot>
                                  </p:childTnLst>
                                </p:cTn>
                              </p:par>
                            </p:childTnLst>
                          </p:cTn>
                        </p:par>
                        <p:par>
                          <p:cTn id="11" fill="hold">
                            <p:stCondLst>
                              <p:cond delay="1166"/>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7895"/>
                                        </p:tgtEl>
                                        <p:attrNameLst>
                                          <p:attrName>style.visibility</p:attrName>
                                        </p:attrNameLst>
                                      </p:cBhvr>
                                      <p:to>
                                        <p:strVal val="visible"/>
                                      </p:to>
                                    </p:set>
                                    <p:anim calcmode="lin" valueType="num">
                                      <p:cBhvr>
                                        <p:cTn id="14" dur="500" fill="hold"/>
                                        <p:tgtEl>
                                          <p:spTgt spid="3789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7895"/>
                                        </p:tgtEl>
                                        <p:attrNameLst>
                                          <p:attrName>ppt_y</p:attrName>
                                        </p:attrNameLst>
                                      </p:cBhvr>
                                      <p:tavLst>
                                        <p:tav tm="0">
                                          <p:val>
                                            <p:strVal val="#ppt_y"/>
                                          </p:val>
                                        </p:tav>
                                        <p:tav tm="100000">
                                          <p:val>
                                            <p:strVal val="#ppt_y"/>
                                          </p:val>
                                        </p:tav>
                                      </p:tavLst>
                                    </p:anim>
                                    <p:anim calcmode="lin" valueType="num">
                                      <p:cBhvr>
                                        <p:cTn id="16" dur="500" fill="hold"/>
                                        <p:tgtEl>
                                          <p:spTgt spid="3789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7895"/>
                                        </p:tgtEl>
                                        <p:attrNameLst>
                                          <p:attrName>ppt_w</p:attrName>
                                        </p:attrNameLst>
                                      </p:cBhvr>
                                      <p:tavLst>
                                        <p:tav tm="0">
                                          <p:val>
                                            <p:strVal val="#ppt_w/10"/>
                                          </p:val>
                                        </p:tav>
                                        <p:tav tm="50000">
                                          <p:val>
                                            <p:strVal val="#ppt_w+.01"/>
                                          </p:val>
                                        </p:tav>
                                        <p:tav tm="100000">
                                          <p:val>
                                            <p:strVal val="#ppt_w"/>
                                          </p:val>
                                        </p:tav>
                                      </p:tavLst>
                                    </p:anim>
                                    <p:animEffect filter="fade">
                                      <p:cBhvr>
                                        <p:cTn id="18" dur="500" tmFilter="0,0; .5, 1; 1, 1"/>
                                        <p:tgtEl>
                                          <p:spTgt spid="37895"/>
                                        </p:tgtEl>
                                      </p:cBhvr>
                                    </p:animEffect>
                                  </p:childTnLst>
                                </p:cTn>
                              </p:par>
                            </p:childTnLst>
                          </p:cTn>
                        </p:par>
                        <p:par>
                          <p:cTn id="19" fill="hold">
                            <p:stCondLst>
                              <p:cond delay="2466"/>
                            </p:stCondLst>
                            <p:childTnLst>
                              <p:par>
                                <p:cTn id="20" presetID="22" presetClass="entr" presetSubtype="4" fill="hold" grpId="0" nodeType="afterEffect">
                                  <p:stCondLst>
                                    <p:cond delay="0"/>
                                  </p:stCondLst>
                                  <p:childTnLst>
                                    <p:set>
                                      <p:cBhvr>
                                        <p:cTn id="21" dur="1" fill="hold">
                                          <p:stCondLst>
                                            <p:cond delay="0"/>
                                          </p:stCondLst>
                                        </p:cTn>
                                        <p:tgtEl>
                                          <p:spTgt spid="37897"/>
                                        </p:tgtEl>
                                        <p:attrNameLst>
                                          <p:attrName>style.visibility</p:attrName>
                                        </p:attrNameLst>
                                      </p:cBhvr>
                                      <p:to>
                                        <p:strVal val="visible"/>
                                      </p:to>
                                    </p:set>
                                    <p:animEffect filter="wipe(down)">
                                      <p:cBhvr>
                                        <p:cTn id="22"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bldLvl="0"/>
      <p:bldP spid="37895" grpId="0" bldLvl="0"/>
      <p:bldP spid="3789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14338" name="矩形 3"/>
          <p:cNvSpPr/>
          <p:nvPr/>
        </p:nvSpPr>
        <p:spPr>
          <a:xfrm>
            <a:off x="0" y="265113"/>
            <a:ext cx="179388" cy="720725"/>
          </a:xfrm>
          <a:prstGeom prst="rect">
            <a:avLst/>
          </a:prstGeom>
          <a:solidFill>
            <a:srgbClr val="F4822D"/>
          </a:solidFill>
          <a:ln w="25400">
            <a:noFill/>
          </a:ln>
        </p:spPr>
        <p:txBody>
          <a:bodyPr anchor="ctr" anchorCtr="0"/>
          <a:p>
            <a:pPr algn="ctr"/>
            <a:endParaRPr lang="zh-CN" altLang="zh-CN" dirty="0">
              <a:solidFill>
                <a:srgbClr val="53C3B0"/>
              </a:solidFill>
              <a:latin typeface="宋体" panose="02010600030101010101" pitchFamily="2" charset="-122"/>
              <a:sym typeface="宋体" panose="02010600030101010101" pitchFamily="2" charset="-122"/>
            </a:endParaRPr>
          </a:p>
        </p:txBody>
      </p:sp>
      <p:sp>
        <p:nvSpPr>
          <p:cNvPr id="14339" name="TextBox 4"/>
          <p:cNvSpPr/>
          <p:nvPr/>
        </p:nvSpPr>
        <p:spPr>
          <a:xfrm>
            <a:off x="201613" y="395605"/>
            <a:ext cx="2316480" cy="460375"/>
          </a:xfrm>
          <a:prstGeom prst="rect">
            <a:avLst/>
          </a:prstGeom>
          <a:noFill/>
          <a:ln w="9525">
            <a:noFill/>
          </a:ln>
        </p:spPr>
        <p:txBody>
          <a:bodyPr wrap="none">
            <a:spAutoFit/>
          </a:bodyPr>
          <a:p>
            <a:r>
              <a:rPr lang="zh-CN" altLang="en-US" sz="2400" b="1" dirty="0">
                <a:solidFill>
                  <a:srgbClr val="F4822D"/>
                </a:solidFill>
                <a:latin typeface="微软雅黑" panose="020B0503020204020204" charset="-122"/>
                <a:ea typeface="微软雅黑" panose="020B0503020204020204" charset="-122"/>
                <a:sym typeface="微软雅黑" panose="020B0503020204020204" charset="-122"/>
              </a:rPr>
              <a:t>小程序功能介绍</a:t>
            </a:r>
            <a:endParaRPr lang="zh-CN" altLang="en-US" sz="2400" b="1" dirty="0">
              <a:solidFill>
                <a:srgbClr val="F4822D"/>
              </a:solidFill>
              <a:latin typeface="微软雅黑" panose="020B0503020204020204" charset="-122"/>
              <a:ea typeface="微软雅黑" panose="020B0503020204020204" charset="-122"/>
              <a:sym typeface="微软雅黑" panose="020B0503020204020204" charset="-122"/>
            </a:endParaRPr>
          </a:p>
        </p:txBody>
      </p:sp>
      <p:sp>
        <p:nvSpPr>
          <p:cNvPr id="26630"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6631"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6632"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6633"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4349" name="TextBox 13"/>
          <p:cNvSpPr/>
          <p:nvPr/>
        </p:nvSpPr>
        <p:spPr>
          <a:xfrm>
            <a:off x="59055" y="1562100"/>
            <a:ext cx="2845435" cy="2629535"/>
          </a:xfrm>
          <a:prstGeom prst="rect">
            <a:avLst/>
          </a:prstGeom>
          <a:noFill/>
          <a:ln w="9525">
            <a:solidFill>
              <a:srgbClr val="FE753E"/>
            </a:solidFill>
          </a:ln>
        </p:spPr>
        <p:txBody>
          <a:bodyPr wrap="square">
            <a:noAutofit/>
          </a:bodyPr>
          <a:p>
            <a:pPr algn="l">
              <a:lnSpc>
                <a:spcPct val="150000"/>
              </a:lnSpc>
            </a:pPr>
            <a:r>
              <a:rPr lang="en-US" sz="1400" b="1" dirty="0">
                <a:solidFill>
                  <a:srgbClr val="F49022"/>
                </a:solidFill>
                <a:latin typeface="华文楷体" panose="02010600040101010101" pitchFamily="2" charset="-122"/>
                <a:ea typeface="华文楷体" panose="02010600040101010101" pitchFamily="2" charset="-122"/>
                <a:sym typeface="+mn-ea"/>
              </a:rPr>
              <a:t>       </a:t>
            </a:r>
            <a:r>
              <a:rPr sz="1400" b="1" dirty="0">
                <a:solidFill>
                  <a:srgbClr val="F49022"/>
                </a:solidFill>
                <a:latin typeface="宋体" panose="02010600030101010101" pitchFamily="2" charset="-122"/>
                <a:sym typeface="+mn-ea"/>
              </a:rPr>
              <a:t>企业通过线上订餐数据备餐、配餐、收费、提供客户服务；家长通过线上渠道订餐、缴费、请假、退费、了解学生用餐情况、反馈用餐问题；学校实现线上监管、家校互通，通过</a:t>
            </a:r>
            <a:r>
              <a:rPr lang="zh-CN" sz="1400" b="1" dirty="0">
                <a:solidFill>
                  <a:srgbClr val="F49022"/>
                </a:solidFill>
                <a:latin typeface="宋体" panose="02010600030101010101" pitchFamily="2" charset="-122"/>
                <a:sym typeface="+mn-ea"/>
              </a:rPr>
              <a:t>统一</a:t>
            </a:r>
            <a:r>
              <a:rPr sz="1400" b="1" dirty="0">
                <a:solidFill>
                  <a:srgbClr val="F49022"/>
                </a:solidFill>
                <a:latin typeface="宋体" panose="02010600030101010101" pitchFamily="2" charset="-122"/>
                <a:sym typeface="+mn-ea"/>
              </a:rPr>
              <a:t>平台实现企业管理、客户管理，提高效益、提升效率、完善服务。</a:t>
            </a:r>
            <a:endParaRPr sz="1400" b="1" dirty="0">
              <a:solidFill>
                <a:srgbClr val="F49022"/>
              </a:solidFill>
              <a:latin typeface="宋体" panose="02010600030101010101" pitchFamily="2" charset="-122"/>
              <a:sym typeface="+mn-ea"/>
            </a:endParaRPr>
          </a:p>
        </p:txBody>
      </p:sp>
      <p:pic>
        <p:nvPicPr>
          <p:cNvPr id="2" name="图片 1"/>
          <p:cNvPicPr>
            <a:picLocks noChangeAspect="1"/>
          </p:cNvPicPr>
          <p:nvPr/>
        </p:nvPicPr>
        <p:blipFill>
          <a:blip r:embed="rId1"/>
          <a:stretch>
            <a:fillRect/>
          </a:stretch>
        </p:blipFill>
        <p:spPr>
          <a:xfrm>
            <a:off x="2941320" y="1547495"/>
            <a:ext cx="6190615" cy="2653665"/>
          </a:xfrm>
          <a:prstGeom prst="rect">
            <a:avLst/>
          </a:prstGeom>
        </p:spPr>
      </p:pic>
      <p:pic>
        <p:nvPicPr>
          <p:cNvPr id="18" name="图片 17"/>
          <p:cNvPicPr>
            <a:picLocks noChangeAspect="1"/>
          </p:cNvPicPr>
          <p:nvPr>
            <p:custDataLst>
              <p:tags r:id="rId2"/>
            </p:custDataLst>
          </p:nvPr>
        </p:nvPicPr>
        <p:blipFill>
          <a:blip r:embed="rId3"/>
          <a:stretch>
            <a:fillRect/>
          </a:stretch>
        </p:blipFill>
        <p:spPr>
          <a:xfrm>
            <a:off x="7668260" y="121285"/>
            <a:ext cx="1375410" cy="43307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filter="wipe(down)">
                                      <p:cBhvr>
                                        <p:cTn id="7" dur="500"/>
                                        <p:tgtEl>
                                          <p:spTgt spid="14338"/>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4339"/>
                                        </p:tgtEl>
                                        <p:attrNameLst>
                                          <p:attrName>style.visibility</p:attrName>
                                        </p:attrNameLst>
                                      </p:cBhvr>
                                      <p:to>
                                        <p:strVal val="visible"/>
                                      </p:to>
                                    </p:set>
                                    <p:anim calcmode="lin" valueType="num">
                                      <p:cBhvr>
                                        <p:cTn id="11" dur="500" decel="50000" fill="hold">
                                          <p:stCondLst>
                                            <p:cond delay="0"/>
                                          </p:stCondLst>
                                        </p:cTn>
                                        <p:tgtEl>
                                          <p:spTgt spid="14339"/>
                                        </p:tgtEl>
                                        <p:attrNameLst>
                                          <p:attrName>style.rotation</p:attrName>
                                        </p:attrNameLst>
                                      </p:cBhvr>
                                      <p:tavLst>
                                        <p:tav tm="0">
                                          <p:val>
                                            <p:fltVal val="-90.000000"/>
                                          </p:val>
                                        </p:tav>
                                        <p:tav tm="100000">
                                          <p:val>
                                            <p:fltVal val="0.000000"/>
                                          </p:val>
                                        </p:tav>
                                      </p:tavLst>
                                    </p:anim>
                                    <p:anim calcmode="lin" valueType="num">
                                      <p:cBhvr>
                                        <p:cTn id="12" dur="500" decel="50000" fill="hold">
                                          <p:stCondLst>
                                            <p:cond delay="0"/>
                                          </p:stCondLst>
                                        </p:cTn>
                                        <p:tgtEl>
                                          <p:spTgt spid="14339"/>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4339"/>
                                        </p:tgtEl>
                                        <p:attrNameLst>
                                          <p:attrName>ppt_w</p:attrName>
                                        </p:attrNameLst>
                                      </p:cBhvr>
                                      <p:tavLst>
                                        <p:tav tm="0">
                                          <p:val>
                                            <p:strVal val="#ppt_w*.05"/>
                                          </p:val>
                                        </p:tav>
                                        <p:tav tm="100000">
                                          <p:val>
                                            <p:strVal val="#ppt_w"/>
                                          </p:val>
                                        </p:tav>
                                      </p:tavLst>
                                    </p:anim>
                                    <p:anim calcmode="lin" valueType="num">
                                      <p:cBhvr>
                                        <p:cTn id="14" dur="1000" fill="hold"/>
                                        <p:tgtEl>
                                          <p:spTgt spid="14339"/>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4339"/>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4339"/>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4339"/>
                                        </p:tgtEl>
                                        <p:attrNameLst>
                                          <p:attrName>ppt_y</p:attrName>
                                        </p:attrNameLst>
                                      </p:cBhvr>
                                      <p:tavLst>
                                        <p:tav tm="0">
                                          <p:val>
                                            <p:strVal val="#ppt_y+.1"/>
                                          </p:val>
                                        </p:tav>
                                        <p:tav tm="100000">
                                          <p:val>
                                            <p:strVal val="#ppt_y"/>
                                          </p:val>
                                        </p:tav>
                                      </p:tavLst>
                                    </p:anim>
                                    <p:animEffect filter="fade">
                                      <p:cBhvr>
                                        <p:cTn id="18" dur="1000" decel="50000">
                                          <p:stCondLst>
                                            <p:cond delay="0"/>
                                          </p:stCondLst>
                                        </p:cTn>
                                        <p:tgtEl>
                                          <p:spTgt spid="1433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4349"/>
                                        </p:tgtEl>
                                        <p:attrNameLst>
                                          <p:attrName>style.visibility</p:attrName>
                                        </p:attrNameLst>
                                      </p:cBhvr>
                                      <p:to>
                                        <p:strVal val="visible"/>
                                      </p:to>
                                    </p:set>
                                    <p:animEffect filter="fade">
                                      <p:cBhvr>
                                        <p:cTn id="22" dur="1000"/>
                                        <p:tgtEl>
                                          <p:spTgt spid="14349"/>
                                        </p:tgtEl>
                                      </p:cBhvr>
                                    </p:animEffect>
                                    <p:anim calcmode="lin" valueType="num">
                                      <p:cBhvr>
                                        <p:cTn id="23" dur="1000" fill="hold"/>
                                        <p:tgtEl>
                                          <p:spTgt spid="14349"/>
                                        </p:tgtEl>
                                        <p:attrNameLst>
                                          <p:attrName>ppt_x</p:attrName>
                                        </p:attrNameLst>
                                      </p:cBhvr>
                                      <p:tavLst>
                                        <p:tav tm="0">
                                          <p:val>
                                            <p:strVal val="#ppt_x"/>
                                          </p:val>
                                        </p:tav>
                                        <p:tav tm="100000">
                                          <p:val>
                                            <p:strVal val="#ppt_x"/>
                                          </p:val>
                                        </p:tav>
                                      </p:tavLst>
                                    </p:anim>
                                    <p:anim calcmode="lin" valueType="num">
                                      <p:cBhvr>
                                        <p:cTn id="24" dur="1000" fill="hold"/>
                                        <p:tgtEl>
                                          <p:spTgt spid="143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ldLvl="0" animBg="1"/>
      <p:bldP spid="14339" grpId="0" bldLvl="0"/>
      <p:bldP spid="1434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矩形 3"/>
          <p:cNvSpPr/>
          <p:nvPr/>
        </p:nvSpPr>
        <p:spPr>
          <a:xfrm>
            <a:off x="0" y="265113"/>
            <a:ext cx="179388" cy="720725"/>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099" name="TextBox 4"/>
          <p:cNvSpPr/>
          <p:nvPr/>
        </p:nvSpPr>
        <p:spPr>
          <a:xfrm>
            <a:off x="264795" y="373380"/>
            <a:ext cx="2369820" cy="450850"/>
          </a:xfrm>
          <a:prstGeom prst="rect">
            <a:avLst/>
          </a:prstGeom>
          <a:noFill/>
          <a:ln w="9525">
            <a:noFill/>
          </a:ln>
        </p:spPr>
        <p:txBody>
          <a:bodyPr wrap="none">
            <a:noAutofit/>
          </a:bodyPr>
          <a:p>
            <a:r>
              <a:rPr lang="zh-CN" altLang="en-US" sz="2400" b="1" dirty="0">
                <a:solidFill>
                  <a:srgbClr val="F4822D"/>
                </a:solidFill>
                <a:latin typeface="微软雅黑" panose="020B0503020204020204" charset="-122"/>
                <a:ea typeface="微软雅黑" panose="020B0503020204020204" charset="-122"/>
                <a:sym typeface="微软雅黑" panose="020B0503020204020204" charset="-122"/>
              </a:rPr>
              <a:t>小程序操作界面</a:t>
            </a:r>
            <a:endParaRPr lang="zh-CN" altLang="en-US" sz="2400" b="1" dirty="0">
              <a:solidFill>
                <a:srgbClr val="F4822D"/>
              </a:solidFill>
              <a:latin typeface="微软雅黑" panose="020B0503020204020204" charset="-122"/>
              <a:ea typeface="微软雅黑" panose="020B0503020204020204" charset="-122"/>
              <a:sym typeface="微软雅黑" panose="020B0503020204020204" charset="-122"/>
            </a:endParaRPr>
          </a:p>
        </p:txBody>
      </p:sp>
      <p:sp>
        <p:nvSpPr>
          <p:cNvPr id="16390"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91"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92"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93"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2" name="组合 30"/>
          <p:cNvGrpSpPr/>
          <p:nvPr/>
        </p:nvGrpSpPr>
        <p:grpSpPr>
          <a:xfrm>
            <a:off x="611505" y="4550410"/>
            <a:ext cx="1873250" cy="368300"/>
            <a:chOff x="-279995" y="0"/>
            <a:chExt cx="1635528" cy="368852"/>
          </a:xfrm>
        </p:grpSpPr>
        <p:sp>
          <p:nvSpPr>
            <p:cNvPr id="16408" name="矩形 23"/>
            <p:cNvSpPr/>
            <p:nvPr/>
          </p:nvSpPr>
          <p:spPr>
            <a:xfrm>
              <a:off x="-279995" y="0"/>
              <a:ext cx="1528863" cy="348501"/>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409" name="TextBox 19"/>
            <p:cNvSpPr/>
            <p:nvPr/>
          </p:nvSpPr>
          <p:spPr>
            <a:xfrm>
              <a:off x="-274916" y="0"/>
              <a:ext cx="1630449" cy="368852"/>
            </a:xfrm>
            <a:prstGeom prst="rect">
              <a:avLst/>
            </a:prstGeom>
            <a:noFill/>
            <a:ln w="9525">
              <a:noFill/>
            </a:ln>
          </p:spPr>
          <p:txBody>
            <a:bodyPr wrap="square">
              <a:spAutoFit/>
            </a:bodyPr>
            <a:p>
              <a:r>
                <a:rPr lang="zh-CN" altLang="zh-CN" sz="1800" dirty="0">
                  <a:solidFill>
                    <a:srgbClr val="FFFFFF"/>
                  </a:solidFill>
                  <a:latin typeface="宋体" panose="02010600030101010101" pitchFamily="2" charset="-122"/>
                  <a:sym typeface="微软雅黑" panose="020B0503020204020204" charset="-122"/>
                </a:rPr>
                <a:t>家长端用户界面</a:t>
              </a:r>
              <a:endParaRPr lang="zh-CN" altLang="zh-CN" sz="1800" dirty="0">
                <a:solidFill>
                  <a:srgbClr val="FFFFFF"/>
                </a:solidFill>
                <a:latin typeface="宋体" panose="02010600030101010101" pitchFamily="2" charset="-122"/>
                <a:sym typeface="微软雅黑" panose="020B0503020204020204" charset="-122"/>
              </a:endParaRPr>
            </a:p>
          </p:txBody>
        </p:sp>
      </p:grpSp>
      <p:grpSp>
        <p:nvGrpSpPr>
          <p:cNvPr id="3" name="组合 31"/>
          <p:cNvGrpSpPr/>
          <p:nvPr/>
        </p:nvGrpSpPr>
        <p:grpSpPr>
          <a:xfrm>
            <a:off x="2661285" y="4545330"/>
            <a:ext cx="1576705" cy="372745"/>
            <a:chOff x="130" y="0"/>
            <a:chExt cx="1627785" cy="348184"/>
          </a:xfrm>
        </p:grpSpPr>
        <p:sp>
          <p:nvSpPr>
            <p:cNvPr id="16406" name="矩形 24"/>
            <p:cNvSpPr/>
            <p:nvPr/>
          </p:nvSpPr>
          <p:spPr>
            <a:xfrm>
              <a:off x="6450" y="0"/>
              <a:ext cx="1603949" cy="348184"/>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407" name="TextBox 25"/>
            <p:cNvSpPr/>
            <p:nvPr/>
          </p:nvSpPr>
          <p:spPr>
            <a:xfrm>
              <a:off x="130" y="10084"/>
              <a:ext cx="1627785" cy="290648"/>
            </a:xfrm>
            <a:prstGeom prst="rect">
              <a:avLst/>
            </a:prstGeom>
            <a:noFill/>
            <a:ln w="9525">
              <a:noFill/>
            </a:ln>
          </p:spPr>
          <p:txBody>
            <a:bodyPr wrap="square">
              <a:noAutofit/>
            </a:bodyPr>
            <a:p>
              <a:r>
                <a:rPr lang="zh-CN" altLang="zh-CN" sz="1800" dirty="0">
                  <a:solidFill>
                    <a:srgbClr val="FFFFFF"/>
                  </a:solidFill>
                  <a:latin typeface="宋体" panose="02010600030101010101" pitchFamily="2" charset="-122"/>
                  <a:sym typeface="微软雅黑" panose="020B0503020204020204" charset="-122"/>
                </a:rPr>
                <a:t>添加绑定人员</a:t>
              </a:r>
              <a:endParaRPr lang="zh-CN" altLang="en-US" sz="14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4" name="组合 32"/>
          <p:cNvGrpSpPr/>
          <p:nvPr/>
        </p:nvGrpSpPr>
        <p:grpSpPr>
          <a:xfrm>
            <a:off x="4644073" y="4551045"/>
            <a:ext cx="1466850" cy="374650"/>
            <a:chOff x="0" y="0"/>
            <a:chExt cx="1466643" cy="375211"/>
          </a:xfrm>
        </p:grpSpPr>
        <p:sp>
          <p:nvSpPr>
            <p:cNvPr id="16404" name="矩形 26"/>
            <p:cNvSpPr/>
            <p:nvPr/>
          </p:nvSpPr>
          <p:spPr>
            <a:xfrm>
              <a:off x="0" y="0"/>
              <a:ext cx="1466643" cy="375211"/>
            </a:xfrm>
            <a:prstGeom prst="rect">
              <a:avLst/>
            </a:prstGeom>
            <a:solidFill>
              <a:srgbClr val="53C3B0"/>
            </a:solidFill>
            <a:ln w="25400">
              <a:noFill/>
            </a:ln>
          </p:spPr>
          <p:txBody>
            <a:bodyPr anchor="ctr" anchorCtr="0"/>
            <a:p>
              <a:pPr algn="ctr"/>
              <a:r>
                <a:rPr lang="zh-CN" altLang="zh-CN" dirty="0">
                  <a:solidFill>
                    <a:srgbClr val="FFFFFF"/>
                  </a:solidFill>
                  <a:latin typeface="宋体" panose="02010600030101010101" pitchFamily="2" charset="-122"/>
                  <a:sym typeface="宋体" panose="02010600030101010101" pitchFamily="2" charset="-122"/>
                </a:rPr>
                <a:t>订</a:t>
              </a:r>
              <a:r>
                <a:rPr lang="en-US" altLang="zh-CN" dirty="0">
                  <a:solidFill>
                    <a:srgbClr val="FFFFFF"/>
                  </a:solidFill>
                  <a:latin typeface="宋体" panose="02010600030101010101" pitchFamily="2" charset="-122"/>
                  <a:sym typeface="宋体" panose="02010600030101010101" pitchFamily="2" charset="-122"/>
                </a:rPr>
                <a:t> </a:t>
              </a:r>
              <a:r>
                <a:rPr lang="zh-CN" altLang="zh-CN" dirty="0">
                  <a:solidFill>
                    <a:srgbClr val="FFFFFF"/>
                  </a:solidFill>
                  <a:latin typeface="宋体" panose="02010600030101010101" pitchFamily="2" charset="-122"/>
                  <a:sym typeface="宋体" panose="02010600030101010101" pitchFamily="2" charset="-122"/>
                </a:rPr>
                <a:t>餐</a:t>
              </a:r>
              <a:r>
                <a:rPr lang="en-US" altLang="zh-CN" dirty="0">
                  <a:solidFill>
                    <a:srgbClr val="FFFFFF"/>
                  </a:solidFill>
                  <a:latin typeface="宋体" panose="02010600030101010101" pitchFamily="2" charset="-122"/>
                  <a:sym typeface="宋体" panose="02010600030101010101" pitchFamily="2" charset="-122"/>
                </a:rPr>
                <a:t> </a:t>
              </a:r>
              <a:r>
                <a:rPr lang="zh-CN" altLang="zh-CN" dirty="0">
                  <a:solidFill>
                    <a:srgbClr val="FFFFFF"/>
                  </a:solidFill>
                  <a:latin typeface="宋体" panose="02010600030101010101" pitchFamily="2" charset="-122"/>
                  <a:sym typeface="宋体" panose="02010600030101010101" pitchFamily="2" charset="-122"/>
                </a:rPr>
                <a:t>缴</a:t>
              </a:r>
              <a:r>
                <a:rPr lang="en-US" altLang="zh-CN" dirty="0">
                  <a:solidFill>
                    <a:srgbClr val="FFFFFF"/>
                  </a:solidFill>
                  <a:latin typeface="宋体" panose="02010600030101010101" pitchFamily="2" charset="-122"/>
                  <a:sym typeface="宋体" panose="02010600030101010101" pitchFamily="2" charset="-122"/>
                </a:rPr>
                <a:t> </a:t>
              </a:r>
              <a:r>
                <a:rPr lang="zh-CN" altLang="zh-CN" dirty="0">
                  <a:solidFill>
                    <a:srgbClr val="FFFFFF"/>
                  </a:solidFill>
                  <a:latin typeface="宋体" panose="02010600030101010101" pitchFamily="2" charset="-122"/>
                  <a:sym typeface="宋体" panose="02010600030101010101" pitchFamily="2" charset="-122"/>
                </a:rPr>
                <a:t>费</a:t>
              </a:r>
              <a:endParaRPr lang="zh-CN" altLang="zh-CN" dirty="0">
                <a:solidFill>
                  <a:srgbClr val="FFFFFF"/>
                </a:solidFill>
                <a:latin typeface="宋体" panose="02010600030101010101" pitchFamily="2" charset="-122"/>
                <a:sym typeface="宋体" panose="02010600030101010101" pitchFamily="2" charset="-122"/>
              </a:endParaRPr>
            </a:p>
          </p:txBody>
        </p:sp>
        <p:sp>
          <p:nvSpPr>
            <p:cNvPr id="16405" name="TextBox 27"/>
            <p:cNvSpPr/>
            <p:nvPr/>
          </p:nvSpPr>
          <p:spPr>
            <a:xfrm>
              <a:off x="0" y="40407"/>
              <a:ext cx="309836" cy="307165"/>
            </a:xfrm>
            <a:prstGeom prst="rect">
              <a:avLst/>
            </a:prstGeom>
            <a:noFill/>
            <a:ln w="9525">
              <a:noFill/>
            </a:ln>
          </p:spPr>
          <p:txBody>
            <a:bodyPr wrap="none">
              <a:spAutoFit/>
            </a:bodyPr>
            <a:p>
              <a:endParaRPr lang="zh-CN" altLang="en-US" sz="14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5" name="组合 33"/>
          <p:cNvGrpSpPr/>
          <p:nvPr/>
        </p:nvGrpSpPr>
        <p:grpSpPr>
          <a:xfrm>
            <a:off x="6657975" y="4556125"/>
            <a:ext cx="2092960" cy="370611"/>
            <a:chOff x="0" y="-58"/>
            <a:chExt cx="1688196" cy="348242"/>
          </a:xfrm>
        </p:grpSpPr>
        <p:sp>
          <p:nvSpPr>
            <p:cNvPr id="16402" name="矩形 28"/>
            <p:cNvSpPr/>
            <p:nvPr/>
          </p:nvSpPr>
          <p:spPr>
            <a:xfrm>
              <a:off x="1934" y="0"/>
              <a:ext cx="1269846" cy="348184"/>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403" name="TextBox 29"/>
            <p:cNvSpPr/>
            <p:nvPr/>
          </p:nvSpPr>
          <p:spPr>
            <a:xfrm>
              <a:off x="0" y="-58"/>
              <a:ext cx="1688196" cy="346070"/>
            </a:xfrm>
            <a:prstGeom prst="rect">
              <a:avLst/>
            </a:prstGeom>
            <a:noFill/>
            <a:ln w="9525">
              <a:noFill/>
            </a:ln>
          </p:spPr>
          <p:txBody>
            <a:bodyPr wrap="square">
              <a:spAutoFit/>
            </a:bodyPr>
            <a:p>
              <a:r>
                <a:rPr lang="zh-CN" altLang="en-US" sz="1800" dirty="0">
                  <a:solidFill>
                    <a:srgbClr val="FFFFFF"/>
                  </a:solidFill>
                  <a:latin typeface="宋体" panose="02010600030101010101" pitchFamily="2" charset="-122"/>
                  <a:sym typeface="微软雅黑" panose="020B0503020204020204" charset="-122"/>
                </a:rPr>
                <a:t>查看</a:t>
              </a:r>
              <a:r>
                <a:rPr lang="zh-CN" altLang="zh-CN" sz="1800" dirty="0">
                  <a:solidFill>
                    <a:srgbClr val="FFFFFF"/>
                  </a:solidFill>
                  <a:latin typeface="宋体" panose="02010600030101010101" pitchFamily="2" charset="-122"/>
                  <a:sym typeface="微软雅黑" panose="020B0503020204020204" charset="-122"/>
                </a:rPr>
                <a:t>每日餐品</a:t>
              </a:r>
              <a:endParaRPr lang="zh-CN" altLang="zh-CN" sz="1800" dirty="0">
                <a:solidFill>
                  <a:srgbClr val="FFFFFF"/>
                </a:solidFill>
                <a:latin typeface="宋体" panose="02010600030101010101" pitchFamily="2" charset="-122"/>
                <a:sym typeface="微软雅黑" panose="020B0503020204020204" charset="-122"/>
              </a:endParaRPr>
            </a:p>
          </p:txBody>
        </p:sp>
      </p:grpSp>
      <p:pic>
        <p:nvPicPr>
          <p:cNvPr id="7" name="图片 -2147482518" descr="abe3c23ab384fa402a6eaa431400d4c"/>
          <p:cNvPicPr>
            <a:picLocks noChangeAspect="1"/>
          </p:cNvPicPr>
          <p:nvPr>
            <p:custDataLst>
              <p:tags r:id="rId1"/>
            </p:custDataLst>
          </p:nvPr>
        </p:nvPicPr>
        <p:blipFill>
          <a:blip r:embed="rId2"/>
          <a:stretch>
            <a:fillRect/>
          </a:stretch>
        </p:blipFill>
        <p:spPr>
          <a:xfrm>
            <a:off x="2627630" y="1221105"/>
            <a:ext cx="1604010" cy="3081655"/>
          </a:xfrm>
          <a:prstGeom prst="rect">
            <a:avLst/>
          </a:prstGeom>
          <a:noFill/>
          <a:ln w="9525" cap="flat" cmpd="sng">
            <a:solidFill>
              <a:srgbClr val="FF0000"/>
            </a:solidFill>
            <a:prstDash val="solid"/>
            <a:miter/>
            <a:headEnd type="none" w="med" len="med"/>
            <a:tailEnd type="none" w="med" len="med"/>
          </a:ln>
        </p:spPr>
      </p:pic>
      <p:pic>
        <p:nvPicPr>
          <p:cNvPr id="8" name="图片 -2147482489" descr="280fcb62b8ee4fdd6019d349ff6ad1a"/>
          <p:cNvPicPr>
            <a:picLocks noChangeAspect="1"/>
          </p:cNvPicPr>
          <p:nvPr>
            <p:custDataLst>
              <p:tags r:id="rId3"/>
            </p:custDataLst>
          </p:nvPr>
        </p:nvPicPr>
        <p:blipFill>
          <a:blip r:embed="rId4"/>
          <a:stretch>
            <a:fillRect/>
          </a:stretch>
        </p:blipFill>
        <p:spPr>
          <a:xfrm>
            <a:off x="4474210" y="1221105"/>
            <a:ext cx="1636395" cy="3079115"/>
          </a:xfrm>
          <a:prstGeom prst="rect">
            <a:avLst/>
          </a:prstGeom>
          <a:noFill/>
          <a:ln w="9525" cap="flat" cmpd="sng">
            <a:solidFill>
              <a:srgbClr val="53C3B0"/>
            </a:solidFill>
            <a:prstDash val="solid"/>
            <a:miter/>
            <a:headEnd type="none" w="med" len="med"/>
            <a:tailEnd type="none" w="med" len="med"/>
          </a:ln>
        </p:spPr>
      </p:pic>
      <p:pic>
        <p:nvPicPr>
          <p:cNvPr id="9" name="图片 -2147482530" descr="cf43b3be9ea1519dc1653a3288a31fc"/>
          <p:cNvPicPr>
            <a:picLocks noChangeAspect="1"/>
          </p:cNvPicPr>
          <p:nvPr>
            <p:custDataLst>
              <p:tags r:id="rId5"/>
            </p:custDataLst>
          </p:nvPr>
        </p:nvPicPr>
        <p:blipFill>
          <a:blip r:embed="rId6"/>
          <a:stretch>
            <a:fillRect/>
          </a:stretch>
        </p:blipFill>
        <p:spPr>
          <a:xfrm>
            <a:off x="6518275" y="1234440"/>
            <a:ext cx="1785620" cy="3113405"/>
          </a:xfrm>
          <a:prstGeom prst="rect">
            <a:avLst/>
          </a:prstGeom>
          <a:noFill/>
          <a:ln w="9525" cap="flat" cmpd="sng">
            <a:solidFill>
              <a:srgbClr val="317FB7"/>
            </a:solidFill>
            <a:prstDash val="solid"/>
            <a:miter/>
            <a:headEnd type="none" w="med" len="med"/>
            <a:tailEnd type="none" w="med" len="med"/>
          </a:ln>
        </p:spPr>
      </p:pic>
      <p:sp>
        <p:nvSpPr>
          <p:cNvPr id="10" name="文本框 9"/>
          <p:cNvSpPr txBox="1"/>
          <p:nvPr/>
        </p:nvSpPr>
        <p:spPr>
          <a:xfrm>
            <a:off x="6501765" y="4926330"/>
            <a:ext cx="1906270" cy="361315"/>
          </a:xfrm>
          <a:prstGeom prst="rect">
            <a:avLst/>
          </a:prstGeom>
          <a:noFill/>
        </p:spPr>
        <p:txBody>
          <a:bodyPr wrap="square" rtlCol="0">
            <a:spAutoFit/>
          </a:bodyPr>
          <a:p>
            <a:pPr algn="ctr">
              <a:lnSpc>
                <a:spcPct val="150000"/>
              </a:lnSpc>
            </a:pPr>
            <a:endParaRPr lang="en-US" altLang="en-US" b="1" baseline="30000" dirty="0" err="1">
              <a:solidFill>
                <a:schemeClr val="tx1"/>
              </a:solidFill>
              <a:latin typeface="华文宋体" panose="02010600040101010101" pitchFamily="2" charset="-122"/>
              <a:ea typeface="华文宋体" panose="02010600040101010101" pitchFamily="2" charset="-122"/>
              <a:cs typeface="+mn-ea"/>
              <a:sym typeface="+mn-ea"/>
            </a:endParaRPr>
          </a:p>
        </p:txBody>
      </p:sp>
      <p:sp>
        <p:nvSpPr>
          <p:cNvPr id="11" name="文本框 10"/>
          <p:cNvSpPr txBox="1"/>
          <p:nvPr/>
        </p:nvSpPr>
        <p:spPr>
          <a:xfrm>
            <a:off x="4555490" y="4965065"/>
            <a:ext cx="1962150" cy="605790"/>
          </a:xfrm>
          <a:prstGeom prst="rect">
            <a:avLst/>
          </a:prstGeom>
          <a:noFill/>
        </p:spPr>
        <p:txBody>
          <a:bodyPr wrap="square" rtlCol="0">
            <a:noAutofit/>
          </a:bodyPr>
          <a:p>
            <a:pPr algn="ctr">
              <a:lnSpc>
                <a:spcPct val="150000"/>
              </a:lnSpc>
            </a:pPr>
            <a:endParaRPr lang="zh-CN" altLang="en-US" sz="1800" b="1" baseline="30000" dirty="0">
              <a:latin typeface="华文宋体" panose="02010600040101010101" pitchFamily="2" charset="-122"/>
              <a:ea typeface="华文宋体" panose="02010600040101010101" pitchFamily="2" charset="-122"/>
              <a:cs typeface="+mn-ea"/>
              <a:sym typeface="+mn-ea"/>
            </a:endParaRPr>
          </a:p>
        </p:txBody>
      </p:sp>
      <p:sp>
        <p:nvSpPr>
          <p:cNvPr id="14" name="文本框 13"/>
          <p:cNvSpPr txBox="1"/>
          <p:nvPr/>
        </p:nvSpPr>
        <p:spPr>
          <a:xfrm>
            <a:off x="217170" y="4998085"/>
            <a:ext cx="4420235" cy="572770"/>
          </a:xfrm>
          <a:prstGeom prst="rect">
            <a:avLst/>
          </a:prstGeom>
          <a:noFill/>
        </p:spPr>
        <p:txBody>
          <a:bodyPr wrap="square" rtlCol="0">
            <a:noAutofit/>
          </a:bodyPr>
          <a:p>
            <a:endParaRPr lang="zh-CN" altLang="en-US" sz="1800" b="1" baseline="30000" dirty="0">
              <a:latin typeface="华文宋体" panose="02010600040101010101" pitchFamily="2" charset="-122"/>
              <a:ea typeface="华文宋体" panose="02010600040101010101" pitchFamily="2" charset="-122"/>
              <a:cs typeface="+mn-ea"/>
            </a:endParaRPr>
          </a:p>
        </p:txBody>
      </p:sp>
      <p:pic>
        <p:nvPicPr>
          <p:cNvPr id="12" name="图片 11"/>
          <p:cNvPicPr>
            <a:picLocks noChangeAspect="1"/>
          </p:cNvPicPr>
          <p:nvPr>
            <p:custDataLst>
              <p:tags r:id="rId7"/>
            </p:custDataLst>
          </p:nvPr>
        </p:nvPicPr>
        <p:blipFill>
          <a:blip r:embed="rId8"/>
          <a:stretch>
            <a:fillRect/>
          </a:stretch>
        </p:blipFill>
        <p:spPr>
          <a:xfrm>
            <a:off x="683260" y="1183640"/>
            <a:ext cx="1553845" cy="3133090"/>
          </a:xfrm>
          <a:prstGeom prst="rect">
            <a:avLst/>
          </a:prstGeom>
          <a:ln>
            <a:solidFill>
              <a:srgbClr val="FFC000"/>
            </a:solidFill>
          </a:ln>
        </p:spPr>
      </p:pic>
      <p:pic>
        <p:nvPicPr>
          <p:cNvPr id="18" name="图片 17"/>
          <p:cNvPicPr>
            <a:picLocks noChangeAspect="1"/>
          </p:cNvPicPr>
          <p:nvPr>
            <p:custDataLst>
              <p:tags r:id="rId9"/>
            </p:custDataLst>
          </p:nvPr>
        </p:nvPicPr>
        <p:blipFill>
          <a:blip r:embed="rId10"/>
          <a:stretch>
            <a:fillRect/>
          </a:stretch>
        </p:blipFill>
        <p:spPr>
          <a:xfrm>
            <a:off x="7668260" y="121285"/>
            <a:ext cx="1375410" cy="433070"/>
          </a:xfrm>
          <a:prstGeom prst="rect">
            <a:avLst/>
          </a:prstGeom>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filter="wipe(down)">
                                      <p:cBhvr>
                                        <p:cTn id="7" dur="500"/>
                                        <p:tgtEl>
                                          <p:spTgt spid="4098"/>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p:cTn id="11" dur="500" decel="50000" fill="hold">
                                          <p:stCondLst>
                                            <p:cond delay="0"/>
                                          </p:stCondLst>
                                        </p:cTn>
                                        <p:tgtEl>
                                          <p:spTgt spid="4099"/>
                                        </p:tgtEl>
                                        <p:attrNameLst>
                                          <p:attrName>style.rotation</p:attrName>
                                        </p:attrNameLst>
                                      </p:cBhvr>
                                      <p:tavLst>
                                        <p:tav tm="0">
                                          <p:val>
                                            <p:fltVal val="-90.000000"/>
                                          </p:val>
                                        </p:tav>
                                        <p:tav tm="100000">
                                          <p:val>
                                            <p:fltVal val="0.000000"/>
                                          </p:val>
                                        </p:tav>
                                      </p:tavLst>
                                    </p:anim>
                                    <p:anim calcmode="lin" valueType="num">
                                      <p:cBhvr>
                                        <p:cTn id="12" dur="500" decel="50000" fill="hold">
                                          <p:stCondLst>
                                            <p:cond delay="0"/>
                                          </p:stCondLst>
                                        </p:cTn>
                                        <p:tgtEl>
                                          <p:spTgt spid="4099"/>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4099"/>
                                        </p:tgtEl>
                                        <p:attrNameLst>
                                          <p:attrName>ppt_w</p:attrName>
                                        </p:attrNameLst>
                                      </p:cBhvr>
                                      <p:tavLst>
                                        <p:tav tm="0">
                                          <p:val>
                                            <p:strVal val="#ppt_w*.05"/>
                                          </p:val>
                                        </p:tav>
                                        <p:tav tm="100000">
                                          <p:val>
                                            <p:strVal val="#ppt_w"/>
                                          </p:val>
                                        </p:tav>
                                      </p:tavLst>
                                    </p:anim>
                                    <p:anim calcmode="lin" valueType="num">
                                      <p:cBhvr>
                                        <p:cTn id="14" dur="1000" fill="hold"/>
                                        <p:tgtEl>
                                          <p:spTgt spid="4099"/>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4099"/>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4099"/>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4099"/>
                                        </p:tgtEl>
                                        <p:attrNameLst>
                                          <p:attrName>ppt_y</p:attrName>
                                        </p:attrNameLst>
                                      </p:cBhvr>
                                      <p:tavLst>
                                        <p:tav tm="0">
                                          <p:val>
                                            <p:strVal val="#ppt_y+.1"/>
                                          </p:val>
                                        </p:tav>
                                        <p:tav tm="100000">
                                          <p:val>
                                            <p:strVal val="#ppt_y"/>
                                          </p:val>
                                        </p:tav>
                                      </p:tavLst>
                                    </p:anim>
                                    <p:animEffect filter="fade">
                                      <p:cBhvr>
                                        <p:cTn id="18" dur="1000" decel="50000">
                                          <p:stCondLst>
                                            <p:cond delay="0"/>
                                          </p:stCondLst>
                                        </p:cTn>
                                        <p:tgtEl>
                                          <p:spTgt spid="4099"/>
                                        </p:tgtEl>
                                      </p:cBhvr>
                                    </p:animEffect>
                                  </p:childTnLst>
                                </p:cTn>
                              </p:par>
                            </p:childTnLst>
                          </p:cTn>
                        </p:par>
                        <p:par>
                          <p:cTn id="19" fill="hold">
                            <p:stCondLst>
                              <p:cond delay="1500"/>
                            </p:stCondLst>
                            <p:childTnLst>
                              <p:par>
                                <p:cTn id="20" presetID="16" presetClass="entr" presetSubtype="37"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filter="barn(outVertical)">
                                      <p:cBhvr>
                                        <p:cTn id="22" dur="500"/>
                                        <p:tgtEl>
                                          <p:spTgt spid="2"/>
                                        </p:tgtEl>
                                      </p:cBhvr>
                                    </p:animEffect>
                                  </p:childTnLst>
                                </p:cTn>
                              </p:par>
                            </p:childTnLst>
                          </p:cTn>
                        </p:par>
                        <p:par>
                          <p:cTn id="23" fill="hold">
                            <p:stCondLst>
                              <p:cond delay="2000"/>
                            </p:stCondLst>
                            <p:childTnLst>
                              <p:par>
                                <p:cTn id="24" presetID="16" presetClass="entr" presetSubtype="37"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filter="barn(outVertical)">
                                      <p:cBhvr>
                                        <p:cTn id="26" dur="500"/>
                                        <p:tgtEl>
                                          <p:spTgt spid="3"/>
                                        </p:tgtEl>
                                      </p:cBhvr>
                                    </p:animEffect>
                                  </p:childTnLst>
                                </p:cTn>
                              </p:par>
                            </p:childTnLst>
                          </p:cTn>
                        </p:par>
                        <p:par>
                          <p:cTn id="27" fill="hold">
                            <p:stCondLst>
                              <p:cond delay="2500"/>
                            </p:stCondLst>
                            <p:childTnLst>
                              <p:par>
                                <p:cTn id="28" presetID="16" presetClass="entr" presetSubtype="37"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filter="barn(outVertical)">
                                      <p:cBhvr>
                                        <p:cTn id="30" dur="500"/>
                                        <p:tgtEl>
                                          <p:spTgt spid="4"/>
                                        </p:tgtEl>
                                      </p:cBhvr>
                                    </p:animEffect>
                                  </p:childTnLst>
                                </p:cTn>
                              </p:par>
                            </p:childTnLst>
                          </p:cTn>
                        </p:par>
                        <p:par>
                          <p:cTn id="31" fill="hold">
                            <p:stCondLst>
                              <p:cond delay="3000"/>
                            </p:stCondLst>
                            <p:childTnLst>
                              <p:par>
                                <p:cTn id="32" presetID="16" presetClass="entr" presetSubtype="37"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filter="barn(out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ldLvl="0" animBg="1"/>
      <p:bldP spid="4099"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矩形 3"/>
          <p:cNvSpPr/>
          <p:nvPr/>
        </p:nvSpPr>
        <p:spPr>
          <a:xfrm>
            <a:off x="0" y="265113"/>
            <a:ext cx="179388" cy="720725"/>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099" name="TextBox 4"/>
          <p:cNvSpPr/>
          <p:nvPr/>
        </p:nvSpPr>
        <p:spPr>
          <a:xfrm>
            <a:off x="264795" y="373380"/>
            <a:ext cx="2369820" cy="450850"/>
          </a:xfrm>
          <a:prstGeom prst="rect">
            <a:avLst/>
          </a:prstGeom>
          <a:noFill/>
          <a:ln w="9525">
            <a:noFill/>
          </a:ln>
        </p:spPr>
        <p:txBody>
          <a:bodyPr wrap="none">
            <a:noAutofit/>
          </a:bodyPr>
          <a:p>
            <a:r>
              <a:rPr lang="zh-CN" altLang="en-US" sz="2400" b="1" dirty="0">
                <a:solidFill>
                  <a:srgbClr val="F4822D"/>
                </a:solidFill>
                <a:latin typeface="微软雅黑" panose="020B0503020204020204" charset="-122"/>
                <a:ea typeface="微软雅黑" panose="020B0503020204020204" charset="-122"/>
                <a:sym typeface="微软雅黑" panose="020B0503020204020204" charset="-122"/>
              </a:rPr>
              <a:t>小程序操作界面</a:t>
            </a:r>
            <a:endParaRPr lang="zh-CN" altLang="en-US" sz="2400" b="1" dirty="0">
              <a:solidFill>
                <a:srgbClr val="F4822D"/>
              </a:solidFill>
              <a:latin typeface="微软雅黑" panose="020B0503020204020204" charset="-122"/>
              <a:ea typeface="微软雅黑" panose="020B0503020204020204" charset="-122"/>
              <a:sym typeface="微软雅黑" panose="020B0503020204020204" charset="-122"/>
            </a:endParaRPr>
          </a:p>
        </p:txBody>
      </p:sp>
      <p:sp>
        <p:nvSpPr>
          <p:cNvPr id="16390"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91"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92"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393"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grpSp>
        <p:nvGrpSpPr>
          <p:cNvPr id="2" name="组合 30"/>
          <p:cNvGrpSpPr/>
          <p:nvPr/>
        </p:nvGrpSpPr>
        <p:grpSpPr>
          <a:xfrm>
            <a:off x="669925" y="4545330"/>
            <a:ext cx="1601470" cy="368300"/>
            <a:chOff x="-284898" y="-5088"/>
            <a:chExt cx="1545626" cy="368852"/>
          </a:xfrm>
        </p:grpSpPr>
        <p:sp>
          <p:nvSpPr>
            <p:cNvPr id="16408" name="矩形 23"/>
            <p:cNvSpPr/>
            <p:nvPr/>
          </p:nvSpPr>
          <p:spPr>
            <a:xfrm>
              <a:off x="-279995" y="0"/>
              <a:ext cx="1528863" cy="348501"/>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409" name="TextBox 19"/>
            <p:cNvSpPr/>
            <p:nvPr/>
          </p:nvSpPr>
          <p:spPr>
            <a:xfrm>
              <a:off x="-284898" y="-5088"/>
              <a:ext cx="1545626" cy="368852"/>
            </a:xfrm>
            <a:prstGeom prst="rect">
              <a:avLst/>
            </a:prstGeom>
            <a:solidFill>
              <a:srgbClr val="317FB7"/>
            </a:solidFill>
            <a:ln w="12700" cmpd="sng">
              <a:solidFill>
                <a:srgbClr val="385D8A"/>
              </a:solidFill>
              <a:prstDash val="solid"/>
            </a:ln>
          </p:spPr>
          <p:txBody>
            <a:bodyPr wrap="square">
              <a:spAutoFit/>
            </a:bodyPr>
            <a:p>
              <a:r>
                <a:rPr lang="en-US" altLang="zh-CN" sz="1800" dirty="0">
                  <a:solidFill>
                    <a:srgbClr val="FFFFFF"/>
                  </a:solidFill>
                  <a:latin typeface="宋体" panose="02010600030101010101" pitchFamily="2" charset="-122"/>
                  <a:sym typeface="微软雅黑" panose="020B0503020204020204" charset="-122"/>
                </a:rPr>
                <a:t> </a:t>
              </a:r>
              <a:r>
                <a:rPr lang="zh-CN" altLang="zh-CN" sz="1800" dirty="0">
                  <a:solidFill>
                    <a:srgbClr val="FFFFFF"/>
                  </a:solidFill>
                  <a:latin typeface="宋体" panose="02010600030101010101" pitchFamily="2" charset="-122"/>
                  <a:sym typeface="微软雅黑" panose="020B0503020204020204" charset="-122"/>
                </a:rPr>
                <a:t>用</a:t>
              </a:r>
              <a:r>
                <a:rPr lang="en-US" altLang="zh-CN" sz="1800" dirty="0">
                  <a:solidFill>
                    <a:srgbClr val="FFFFFF"/>
                  </a:solidFill>
                  <a:latin typeface="宋体" panose="02010600030101010101" pitchFamily="2" charset="-122"/>
                  <a:sym typeface="微软雅黑" panose="020B0503020204020204" charset="-122"/>
                </a:rPr>
                <a:t> </a:t>
              </a:r>
              <a:r>
                <a:rPr lang="zh-CN" altLang="zh-CN" sz="1800" dirty="0">
                  <a:solidFill>
                    <a:srgbClr val="FFFFFF"/>
                  </a:solidFill>
                  <a:latin typeface="宋体" panose="02010600030101010101" pitchFamily="2" charset="-122"/>
                  <a:sym typeface="微软雅黑" panose="020B0503020204020204" charset="-122"/>
                </a:rPr>
                <a:t>餐</a:t>
              </a:r>
              <a:r>
                <a:rPr lang="en-US" altLang="zh-CN" sz="1800" dirty="0">
                  <a:solidFill>
                    <a:srgbClr val="FFFFFF"/>
                  </a:solidFill>
                  <a:latin typeface="宋体" panose="02010600030101010101" pitchFamily="2" charset="-122"/>
                  <a:sym typeface="微软雅黑" panose="020B0503020204020204" charset="-122"/>
                </a:rPr>
                <a:t> </a:t>
              </a:r>
              <a:r>
                <a:rPr lang="zh-CN" altLang="zh-CN" sz="1800" dirty="0">
                  <a:solidFill>
                    <a:srgbClr val="FFFFFF"/>
                  </a:solidFill>
                  <a:latin typeface="宋体" panose="02010600030101010101" pitchFamily="2" charset="-122"/>
                  <a:sym typeface="微软雅黑" panose="020B0503020204020204" charset="-122"/>
                </a:rPr>
                <a:t>记</a:t>
              </a:r>
              <a:r>
                <a:rPr lang="en-US" altLang="zh-CN" sz="1800" dirty="0">
                  <a:solidFill>
                    <a:srgbClr val="FFFFFF"/>
                  </a:solidFill>
                  <a:latin typeface="宋体" panose="02010600030101010101" pitchFamily="2" charset="-122"/>
                  <a:sym typeface="微软雅黑" panose="020B0503020204020204" charset="-122"/>
                </a:rPr>
                <a:t> </a:t>
              </a:r>
              <a:r>
                <a:rPr lang="zh-CN" altLang="zh-CN" sz="1800" dirty="0">
                  <a:solidFill>
                    <a:srgbClr val="FFFFFF"/>
                  </a:solidFill>
                  <a:latin typeface="宋体" panose="02010600030101010101" pitchFamily="2" charset="-122"/>
                  <a:sym typeface="微软雅黑" panose="020B0503020204020204" charset="-122"/>
                </a:rPr>
                <a:t>录</a:t>
              </a:r>
              <a:endParaRPr lang="zh-CN" altLang="zh-CN" sz="1800" dirty="0">
                <a:solidFill>
                  <a:srgbClr val="FFFFFF"/>
                </a:solidFill>
                <a:latin typeface="宋体" panose="02010600030101010101" pitchFamily="2" charset="-122"/>
                <a:sym typeface="微软雅黑" panose="020B0503020204020204" charset="-122"/>
              </a:endParaRPr>
            </a:p>
          </p:txBody>
        </p:sp>
      </p:grpSp>
      <p:grpSp>
        <p:nvGrpSpPr>
          <p:cNvPr id="3" name="组合 31"/>
          <p:cNvGrpSpPr/>
          <p:nvPr/>
        </p:nvGrpSpPr>
        <p:grpSpPr>
          <a:xfrm>
            <a:off x="2667407" y="4545330"/>
            <a:ext cx="1570583" cy="372745"/>
            <a:chOff x="6450" y="0"/>
            <a:chExt cx="1621465" cy="348184"/>
          </a:xfrm>
        </p:grpSpPr>
        <p:sp>
          <p:nvSpPr>
            <p:cNvPr id="16406" name="矩形 24"/>
            <p:cNvSpPr/>
            <p:nvPr/>
          </p:nvSpPr>
          <p:spPr>
            <a:xfrm>
              <a:off x="6450" y="0"/>
              <a:ext cx="1603949" cy="348184"/>
            </a:xfrm>
            <a:prstGeom prst="rect">
              <a:avLst/>
            </a:prstGeom>
            <a:solidFill>
              <a:srgbClr val="EE3636"/>
            </a:solidFill>
            <a:ln w="12700" cmpd="sng">
              <a:solidFill>
                <a:srgbClr val="FFC000"/>
              </a:solidFill>
              <a:prstDash val="solid"/>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407" name="TextBox 25"/>
            <p:cNvSpPr/>
            <p:nvPr/>
          </p:nvSpPr>
          <p:spPr>
            <a:xfrm>
              <a:off x="34220" y="10084"/>
              <a:ext cx="1593695" cy="333948"/>
            </a:xfrm>
            <a:prstGeom prst="rect">
              <a:avLst/>
            </a:prstGeom>
            <a:solidFill>
              <a:srgbClr val="F4822D"/>
            </a:solidFill>
            <a:ln w="12700" cmpd="sng">
              <a:solidFill>
                <a:srgbClr val="FFC000"/>
              </a:solidFill>
              <a:prstDash val="solid"/>
            </a:ln>
          </p:spPr>
          <p:txBody>
            <a:bodyPr wrap="square">
              <a:noAutofit/>
            </a:bodyPr>
            <a:p>
              <a:r>
                <a:rPr lang="zh-CN" altLang="zh-CN" sz="1800" dirty="0">
                  <a:solidFill>
                    <a:srgbClr val="FFFFFF"/>
                  </a:solidFill>
                  <a:latin typeface="宋体" panose="02010600030101010101" pitchFamily="2" charset="-122"/>
                  <a:sym typeface="微软雅黑" panose="020B0503020204020204" charset="-122"/>
                </a:rPr>
                <a:t>请</a:t>
              </a:r>
              <a:r>
                <a:rPr lang="en-US" altLang="zh-CN" sz="1800" dirty="0">
                  <a:solidFill>
                    <a:srgbClr val="FFFFFF"/>
                  </a:solidFill>
                  <a:latin typeface="宋体" panose="02010600030101010101" pitchFamily="2" charset="-122"/>
                  <a:sym typeface="微软雅黑" panose="020B0503020204020204" charset="-122"/>
                </a:rPr>
                <a:t> </a:t>
              </a:r>
              <a:r>
                <a:rPr lang="zh-CN" altLang="zh-CN" sz="1800" dirty="0">
                  <a:solidFill>
                    <a:srgbClr val="FFFFFF"/>
                  </a:solidFill>
                  <a:latin typeface="宋体" panose="02010600030101010101" pitchFamily="2" charset="-122"/>
                  <a:sym typeface="微软雅黑" panose="020B0503020204020204" charset="-122"/>
                </a:rPr>
                <a:t>假</a:t>
              </a:r>
              <a:r>
                <a:rPr lang="en-US" altLang="zh-CN" sz="1800" dirty="0">
                  <a:solidFill>
                    <a:srgbClr val="FFFFFF"/>
                  </a:solidFill>
                  <a:latin typeface="宋体" panose="02010600030101010101" pitchFamily="2" charset="-122"/>
                  <a:sym typeface="微软雅黑" panose="020B0503020204020204" charset="-122"/>
                </a:rPr>
                <a:t> </a:t>
              </a:r>
              <a:r>
                <a:rPr lang="zh-CN" altLang="zh-CN" sz="1800" dirty="0">
                  <a:solidFill>
                    <a:srgbClr val="FFFFFF"/>
                  </a:solidFill>
                  <a:latin typeface="宋体" panose="02010600030101010101" pitchFamily="2" charset="-122"/>
                  <a:sym typeface="微软雅黑" panose="020B0503020204020204" charset="-122"/>
                </a:rPr>
                <a:t>停</a:t>
              </a:r>
              <a:r>
                <a:rPr lang="en-US" altLang="zh-CN" sz="1800" dirty="0">
                  <a:solidFill>
                    <a:srgbClr val="FFFFFF"/>
                  </a:solidFill>
                  <a:latin typeface="宋体" panose="02010600030101010101" pitchFamily="2" charset="-122"/>
                  <a:sym typeface="微软雅黑" panose="020B0503020204020204" charset="-122"/>
                </a:rPr>
                <a:t> </a:t>
              </a:r>
              <a:r>
                <a:rPr lang="zh-CN" altLang="zh-CN" sz="1800" dirty="0">
                  <a:solidFill>
                    <a:srgbClr val="FFFFFF"/>
                  </a:solidFill>
                  <a:latin typeface="宋体" panose="02010600030101010101" pitchFamily="2" charset="-122"/>
                  <a:sym typeface="微软雅黑" panose="020B0503020204020204" charset="-122"/>
                </a:rPr>
                <a:t>餐</a:t>
              </a:r>
              <a:endParaRPr lang="zh-CN" altLang="zh-CN" sz="1800" dirty="0">
                <a:solidFill>
                  <a:srgbClr val="FFFFFF"/>
                </a:solidFill>
                <a:latin typeface="宋体" panose="02010600030101010101" pitchFamily="2" charset="-122"/>
                <a:sym typeface="微软雅黑" panose="020B0503020204020204" charset="-122"/>
              </a:endParaRPr>
            </a:p>
          </p:txBody>
        </p:sp>
      </p:grpSp>
      <p:grpSp>
        <p:nvGrpSpPr>
          <p:cNvPr id="4" name="组合 32"/>
          <p:cNvGrpSpPr/>
          <p:nvPr/>
        </p:nvGrpSpPr>
        <p:grpSpPr>
          <a:xfrm>
            <a:off x="4778693" y="4551045"/>
            <a:ext cx="1466850" cy="374650"/>
            <a:chOff x="0" y="0"/>
            <a:chExt cx="1466643" cy="375211"/>
          </a:xfrm>
        </p:grpSpPr>
        <p:sp>
          <p:nvSpPr>
            <p:cNvPr id="16404" name="矩形 26"/>
            <p:cNvSpPr/>
            <p:nvPr/>
          </p:nvSpPr>
          <p:spPr>
            <a:xfrm>
              <a:off x="0" y="0"/>
              <a:ext cx="1466643" cy="375211"/>
            </a:xfrm>
            <a:prstGeom prst="rect">
              <a:avLst/>
            </a:prstGeom>
            <a:solidFill>
              <a:srgbClr val="FF0000"/>
            </a:solidFill>
            <a:ln w="25400">
              <a:noFill/>
            </a:ln>
          </p:spPr>
          <p:txBody>
            <a:bodyPr anchor="ctr" anchorCtr="0"/>
            <a:p>
              <a:pPr algn="ctr"/>
              <a:r>
                <a:rPr lang="zh-CN" dirty="0">
                  <a:solidFill>
                    <a:srgbClr val="FFFFFF"/>
                  </a:solidFill>
                  <a:latin typeface="宋体" panose="02010600030101010101" pitchFamily="2" charset="-122"/>
                  <a:sym typeface="宋体" panose="02010600030101010101" pitchFamily="2" charset="-122"/>
                </a:rPr>
                <a:t>请</a:t>
              </a:r>
              <a:r>
                <a:rPr lang="en-US" altLang="zh-CN" dirty="0">
                  <a:solidFill>
                    <a:srgbClr val="FFFFFF"/>
                  </a:solidFill>
                  <a:latin typeface="宋体" panose="02010600030101010101" pitchFamily="2" charset="-122"/>
                  <a:sym typeface="宋体" panose="02010600030101010101" pitchFamily="2" charset="-122"/>
                </a:rPr>
                <a:t> </a:t>
              </a:r>
              <a:r>
                <a:rPr lang="zh-CN" dirty="0">
                  <a:solidFill>
                    <a:srgbClr val="FFFFFF"/>
                  </a:solidFill>
                  <a:latin typeface="宋体" panose="02010600030101010101" pitchFamily="2" charset="-122"/>
                  <a:sym typeface="宋体" panose="02010600030101010101" pitchFamily="2" charset="-122"/>
                </a:rPr>
                <a:t>假</a:t>
              </a:r>
              <a:r>
                <a:rPr lang="en-US" altLang="zh-CN" dirty="0">
                  <a:solidFill>
                    <a:srgbClr val="FFFFFF"/>
                  </a:solidFill>
                  <a:latin typeface="宋体" panose="02010600030101010101" pitchFamily="2" charset="-122"/>
                  <a:sym typeface="宋体" panose="02010600030101010101" pitchFamily="2" charset="-122"/>
                </a:rPr>
                <a:t> </a:t>
              </a:r>
              <a:r>
                <a:rPr lang="zh-CN" dirty="0">
                  <a:solidFill>
                    <a:srgbClr val="FFFFFF"/>
                  </a:solidFill>
                  <a:latin typeface="宋体" panose="02010600030101010101" pitchFamily="2" charset="-122"/>
                  <a:sym typeface="宋体" panose="02010600030101010101" pitchFamily="2" charset="-122"/>
                </a:rPr>
                <a:t>记</a:t>
              </a:r>
              <a:r>
                <a:rPr lang="en-US" altLang="zh-CN" dirty="0">
                  <a:solidFill>
                    <a:srgbClr val="FFFFFF"/>
                  </a:solidFill>
                  <a:latin typeface="宋体" panose="02010600030101010101" pitchFamily="2" charset="-122"/>
                  <a:sym typeface="宋体" panose="02010600030101010101" pitchFamily="2" charset="-122"/>
                </a:rPr>
                <a:t> </a:t>
              </a:r>
              <a:r>
                <a:rPr lang="zh-CN" dirty="0">
                  <a:solidFill>
                    <a:srgbClr val="FFFFFF"/>
                  </a:solidFill>
                  <a:latin typeface="宋体" panose="02010600030101010101" pitchFamily="2" charset="-122"/>
                  <a:sym typeface="宋体" panose="02010600030101010101" pitchFamily="2" charset="-122"/>
                </a:rPr>
                <a:t>录</a:t>
              </a:r>
              <a:endParaRPr lang="zh-CN" dirty="0">
                <a:solidFill>
                  <a:srgbClr val="FFFFFF"/>
                </a:solidFill>
                <a:latin typeface="宋体" panose="02010600030101010101" pitchFamily="2" charset="-122"/>
                <a:sym typeface="宋体" panose="02010600030101010101" pitchFamily="2" charset="-122"/>
              </a:endParaRPr>
            </a:p>
          </p:txBody>
        </p:sp>
        <p:sp>
          <p:nvSpPr>
            <p:cNvPr id="16405" name="TextBox 27"/>
            <p:cNvSpPr/>
            <p:nvPr/>
          </p:nvSpPr>
          <p:spPr>
            <a:xfrm>
              <a:off x="0" y="40407"/>
              <a:ext cx="309836" cy="307165"/>
            </a:xfrm>
            <a:prstGeom prst="rect">
              <a:avLst/>
            </a:prstGeom>
            <a:noFill/>
            <a:ln w="9525">
              <a:noFill/>
            </a:ln>
          </p:spPr>
          <p:txBody>
            <a:bodyPr wrap="none">
              <a:spAutoFit/>
            </a:bodyPr>
            <a:p>
              <a:endParaRPr lang="zh-CN" altLang="en-US" sz="14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5" name="组合 33"/>
          <p:cNvGrpSpPr/>
          <p:nvPr/>
        </p:nvGrpSpPr>
        <p:grpSpPr>
          <a:xfrm>
            <a:off x="6803390" y="4556125"/>
            <a:ext cx="1605280" cy="370840"/>
            <a:chOff x="1934" y="-58"/>
            <a:chExt cx="1686262" cy="348242"/>
          </a:xfrm>
        </p:grpSpPr>
        <p:sp>
          <p:nvSpPr>
            <p:cNvPr id="16402" name="矩形 28"/>
            <p:cNvSpPr/>
            <p:nvPr/>
          </p:nvSpPr>
          <p:spPr>
            <a:xfrm>
              <a:off x="1934" y="0"/>
              <a:ext cx="1269846" cy="348184"/>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6403" name="TextBox 29"/>
            <p:cNvSpPr/>
            <p:nvPr/>
          </p:nvSpPr>
          <p:spPr>
            <a:xfrm>
              <a:off x="3034" y="-58"/>
              <a:ext cx="1685162" cy="345857"/>
            </a:xfrm>
            <a:prstGeom prst="rect">
              <a:avLst/>
            </a:prstGeom>
            <a:solidFill>
              <a:srgbClr val="53C3B0"/>
            </a:solidFill>
            <a:ln w="9525">
              <a:noFill/>
            </a:ln>
          </p:spPr>
          <p:txBody>
            <a:bodyPr wrap="square">
              <a:spAutoFit/>
            </a:bodyPr>
            <a:p>
              <a:r>
                <a:rPr lang="zh-CN" altLang="en-US" sz="1800" dirty="0">
                  <a:solidFill>
                    <a:srgbClr val="FFFFFF"/>
                  </a:solidFill>
                  <a:latin typeface="宋体" panose="02010600030101010101" pitchFamily="2" charset="-122"/>
                  <a:sym typeface="微软雅黑" panose="020B0503020204020204" charset="-122"/>
                </a:rPr>
                <a:t>订</a:t>
              </a:r>
              <a:r>
                <a:rPr lang="en-US" altLang="zh-CN" sz="1800" dirty="0">
                  <a:solidFill>
                    <a:srgbClr val="FFFFFF"/>
                  </a:solidFill>
                  <a:latin typeface="宋体" panose="02010600030101010101" pitchFamily="2" charset="-122"/>
                  <a:sym typeface="微软雅黑" panose="020B0503020204020204" charset="-122"/>
                </a:rPr>
                <a:t> </a:t>
              </a:r>
              <a:r>
                <a:rPr lang="zh-CN" altLang="en-US" sz="1800" dirty="0">
                  <a:solidFill>
                    <a:srgbClr val="FFFFFF"/>
                  </a:solidFill>
                  <a:latin typeface="宋体" panose="02010600030101010101" pitchFamily="2" charset="-122"/>
                  <a:sym typeface="微软雅黑" panose="020B0503020204020204" charset="-122"/>
                </a:rPr>
                <a:t>单</a:t>
              </a:r>
              <a:r>
                <a:rPr lang="en-US" altLang="zh-CN" sz="1800" dirty="0">
                  <a:solidFill>
                    <a:srgbClr val="FFFFFF"/>
                  </a:solidFill>
                  <a:latin typeface="宋体" panose="02010600030101010101" pitchFamily="2" charset="-122"/>
                  <a:sym typeface="微软雅黑" panose="020B0503020204020204" charset="-122"/>
                </a:rPr>
                <a:t> </a:t>
              </a:r>
              <a:r>
                <a:rPr lang="zh-CN" altLang="en-US" sz="1800" dirty="0">
                  <a:solidFill>
                    <a:srgbClr val="FFFFFF"/>
                  </a:solidFill>
                  <a:latin typeface="宋体" panose="02010600030101010101" pitchFamily="2" charset="-122"/>
                  <a:sym typeface="微软雅黑" panose="020B0503020204020204" charset="-122"/>
                </a:rPr>
                <a:t>查</a:t>
              </a:r>
              <a:r>
                <a:rPr lang="en-US" altLang="zh-CN" sz="1800" dirty="0">
                  <a:solidFill>
                    <a:srgbClr val="FFFFFF"/>
                  </a:solidFill>
                  <a:latin typeface="宋体" panose="02010600030101010101" pitchFamily="2" charset="-122"/>
                  <a:sym typeface="微软雅黑" panose="020B0503020204020204" charset="-122"/>
                </a:rPr>
                <a:t> </a:t>
              </a:r>
              <a:r>
                <a:rPr lang="zh-CN" altLang="en-US" sz="1800" dirty="0">
                  <a:solidFill>
                    <a:srgbClr val="FFFFFF"/>
                  </a:solidFill>
                  <a:latin typeface="宋体" panose="02010600030101010101" pitchFamily="2" charset="-122"/>
                  <a:sym typeface="微软雅黑" panose="020B0503020204020204" charset="-122"/>
                </a:rPr>
                <a:t>询</a:t>
              </a:r>
              <a:endParaRPr lang="zh-CN" altLang="zh-CN" sz="1800" dirty="0">
                <a:solidFill>
                  <a:srgbClr val="FFFFFF"/>
                </a:solidFill>
                <a:latin typeface="宋体" panose="02010600030101010101" pitchFamily="2" charset="-122"/>
                <a:sym typeface="微软雅黑" panose="020B0503020204020204" charset="-122"/>
              </a:endParaRPr>
            </a:p>
          </p:txBody>
        </p:sp>
      </p:grpSp>
      <p:pic>
        <p:nvPicPr>
          <p:cNvPr id="10" name="图片 9"/>
          <p:cNvPicPr>
            <a:picLocks noChangeAspect="1"/>
          </p:cNvPicPr>
          <p:nvPr>
            <p:custDataLst>
              <p:tags r:id="rId1"/>
            </p:custDataLst>
          </p:nvPr>
        </p:nvPicPr>
        <p:blipFill>
          <a:blip r:embed="rId2"/>
          <a:stretch>
            <a:fillRect/>
          </a:stretch>
        </p:blipFill>
        <p:spPr>
          <a:xfrm>
            <a:off x="683895" y="1372235"/>
            <a:ext cx="1650365" cy="2896870"/>
          </a:xfrm>
          <a:prstGeom prst="rect">
            <a:avLst/>
          </a:prstGeom>
          <a:ln w="12700" cmpd="sng">
            <a:solidFill>
              <a:schemeClr val="accent1">
                <a:shade val="50000"/>
              </a:schemeClr>
            </a:solidFill>
            <a:prstDash val="solid"/>
          </a:ln>
        </p:spPr>
      </p:pic>
      <p:pic>
        <p:nvPicPr>
          <p:cNvPr id="12" name="图片 11"/>
          <p:cNvPicPr>
            <a:picLocks noChangeAspect="1"/>
          </p:cNvPicPr>
          <p:nvPr/>
        </p:nvPicPr>
        <p:blipFill>
          <a:blip r:embed="rId3"/>
          <a:stretch>
            <a:fillRect/>
          </a:stretch>
        </p:blipFill>
        <p:spPr>
          <a:xfrm>
            <a:off x="2682240" y="1350645"/>
            <a:ext cx="1673860" cy="2972435"/>
          </a:xfrm>
          <a:prstGeom prst="rect">
            <a:avLst/>
          </a:prstGeom>
          <a:ln w="12700" cmpd="sng">
            <a:solidFill>
              <a:srgbClr val="FFC000"/>
            </a:solidFill>
            <a:prstDash val="solid"/>
          </a:ln>
        </p:spPr>
      </p:pic>
      <p:pic>
        <p:nvPicPr>
          <p:cNvPr id="13" name="图片 12"/>
          <p:cNvPicPr>
            <a:picLocks noChangeAspect="1"/>
          </p:cNvPicPr>
          <p:nvPr/>
        </p:nvPicPr>
        <p:blipFill>
          <a:blip r:embed="rId4"/>
          <a:stretch>
            <a:fillRect/>
          </a:stretch>
        </p:blipFill>
        <p:spPr>
          <a:xfrm>
            <a:off x="4644390" y="1349375"/>
            <a:ext cx="1715135" cy="2973705"/>
          </a:xfrm>
          <a:prstGeom prst="rect">
            <a:avLst/>
          </a:prstGeom>
          <a:ln w="12700" cmpd="sng">
            <a:solidFill>
              <a:srgbClr val="FF0000"/>
            </a:solidFill>
            <a:prstDash val="solid"/>
          </a:ln>
        </p:spPr>
      </p:pic>
      <p:pic>
        <p:nvPicPr>
          <p:cNvPr id="15" name="图片 14"/>
          <p:cNvPicPr>
            <a:picLocks noChangeAspect="1"/>
          </p:cNvPicPr>
          <p:nvPr>
            <p:custDataLst>
              <p:tags r:id="rId5"/>
            </p:custDataLst>
          </p:nvPr>
        </p:nvPicPr>
        <p:blipFill>
          <a:blip r:embed="rId6"/>
          <a:stretch>
            <a:fillRect/>
          </a:stretch>
        </p:blipFill>
        <p:spPr>
          <a:xfrm>
            <a:off x="6665595" y="1350010"/>
            <a:ext cx="1795780" cy="2973705"/>
          </a:xfrm>
          <a:prstGeom prst="rect">
            <a:avLst/>
          </a:prstGeom>
          <a:ln w="12700" cmpd="sng">
            <a:solidFill>
              <a:srgbClr val="53C3B0"/>
            </a:solidFill>
            <a:prstDash val="solid"/>
          </a:ln>
        </p:spPr>
      </p:pic>
      <p:pic>
        <p:nvPicPr>
          <p:cNvPr id="18" name="图片 17"/>
          <p:cNvPicPr>
            <a:picLocks noChangeAspect="1"/>
          </p:cNvPicPr>
          <p:nvPr>
            <p:custDataLst>
              <p:tags r:id="rId7"/>
            </p:custDataLst>
          </p:nvPr>
        </p:nvPicPr>
        <p:blipFill>
          <a:blip r:embed="rId8"/>
          <a:stretch>
            <a:fillRect/>
          </a:stretch>
        </p:blipFill>
        <p:spPr>
          <a:xfrm>
            <a:off x="7668260" y="121285"/>
            <a:ext cx="1375410" cy="433070"/>
          </a:xfrm>
          <a:prstGeom prst="rect">
            <a:avLst/>
          </a:prstGeom>
        </p:spPr>
      </p:pic>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filter="wipe(down)">
                                      <p:cBhvr>
                                        <p:cTn id="7" dur="500"/>
                                        <p:tgtEl>
                                          <p:spTgt spid="4098"/>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4099"/>
                                        </p:tgtEl>
                                        <p:attrNameLst>
                                          <p:attrName>style.visibility</p:attrName>
                                        </p:attrNameLst>
                                      </p:cBhvr>
                                      <p:to>
                                        <p:strVal val="visible"/>
                                      </p:to>
                                    </p:set>
                                    <p:anim calcmode="lin" valueType="num">
                                      <p:cBhvr>
                                        <p:cTn id="11" dur="500" decel="50000" fill="hold">
                                          <p:stCondLst>
                                            <p:cond delay="0"/>
                                          </p:stCondLst>
                                        </p:cTn>
                                        <p:tgtEl>
                                          <p:spTgt spid="4099"/>
                                        </p:tgtEl>
                                        <p:attrNameLst>
                                          <p:attrName>style.rotation</p:attrName>
                                        </p:attrNameLst>
                                      </p:cBhvr>
                                      <p:tavLst>
                                        <p:tav tm="0">
                                          <p:val>
                                            <p:fltVal val="-90.000000"/>
                                          </p:val>
                                        </p:tav>
                                        <p:tav tm="100000">
                                          <p:val>
                                            <p:fltVal val="0.000000"/>
                                          </p:val>
                                        </p:tav>
                                      </p:tavLst>
                                    </p:anim>
                                    <p:anim calcmode="lin" valueType="num">
                                      <p:cBhvr>
                                        <p:cTn id="12" dur="500" decel="50000" fill="hold">
                                          <p:stCondLst>
                                            <p:cond delay="0"/>
                                          </p:stCondLst>
                                        </p:cTn>
                                        <p:tgtEl>
                                          <p:spTgt spid="4099"/>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4099"/>
                                        </p:tgtEl>
                                        <p:attrNameLst>
                                          <p:attrName>ppt_w</p:attrName>
                                        </p:attrNameLst>
                                      </p:cBhvr>
                                      <p:tavLst>
                                        <p:tav tm="0">
                                          <p:val>
                                            <p:strVal val="#ppt_w*.05"/>
                                          </p:val>
                                        </p:tav>
                                        <p:tav tm="100000">
                                          <p:val>
                                            <p:strVal val="#ppt_w"/>
                                          </p:val>
                                        </p:tav>
                                      </p:tavLst>
                                    </p:anim>
                                    <p:anim calcmode="lin" valueType="num">
                                      <p:cBhvr>
                                        <p:cTn id="14" dur="1000" fill="hold"/>
                                        <p:tgtEl>
                                          <p:spTgt spid="4099"/>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4099"/>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4099"/>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4099"/>
                                        </p:tgtEl>
                                        <p:attrNameLst>
                                          <p:attrName>ppt_y</p:attrName>
                                        </p:attrNameLst>
                                      </p:cBhvr>
                                      <p:tavLst>
                                        <p:tav tm="0">
                                          <p:val>
                                            <p:strVal val="#ppt_y+.1"/>
                                          </p:val>
                                        </p:tav>
                                        <p:tav tm="100000">
                                          <p:val>
                                            <p:strVal val="#ppt_y"/>
                                          </p:val>
                                        </p:tav>
                                      </p:tavLst>
                                    </p:anim>
                                    <p:animEffect filter="fade">
                                      <p:cBhvr>
                                        <p:cTn id="18" dur="1000" decel="50000">
                                          <p:stCondLst>
                                            <p:cond delay="0"/>
                                          </p:stCondLst>
                                        </p:cTn>
                                        <p:tgtEl>
                                          <p:spTgt spid="4099"/>
                                        </p:tgtEl>
                                      </p:cBhvr>
                                    </p:animEffect>
                                  </p:childTnLst>
                                </p:cTn>
                              </p:par>
                            </p:childTnLst>
                          </p:cTn>
                        </p:par>
                        <p:par>
                          <p:cTn id="19" fill="hold">
                            <p:stCondLst>
                              <p:cond delay="1500"/>
                            </p:stCondLst>
                            <p:childTnLst>
                              <p:par>
                                <p:cTn id="20" presetID="16" presetClass="entr" presetSubtype="37"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filter="barn(outVertical)">
                                      <p:cBhvr>
                                        <p:cTn id="22" dur="500"/>
                                        <p:tgtEl>
                                          <p:spTgt spid="2"/>
                                        </p:tgtEl>
                                      </p:cBhvr>
                                    </p:animEffect>
                                  </p:childTnLst>
                                </p:cTn>
                              </p:par>
                            </p:childTnLst>
                          </p:cTn>
                        </p:par>
                        <p:par>
                          <p:cTn id="23" fill="hold">
                            <p:stCondLst>
                              <p:cond delay="2000"/>
                            </p:stCondLst>
                            <p:childTnLst>
                              <p:par>
                                <p:cTn id="24" presetID="16" presetClass="entr" presetSubtype="37"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filter="barn(outVertical)">
                                      <p:cBhvr>
                                        <p:cTn id="26" dur="500"/>
                                        <p:tgtEl>
                                          <p:spTgt spid="3"/>
                                        </p:tgtEl>
                                      </p:cBhvr>
                                    </p:animEffect>
                                  </p:childTnLst>
                                </p:cTn>
                              </p:par>
                            </p:childTnLst>
                          </p:cTn>
                        </p:par>
                        <p:par>
                          <p:cTn id="27" fill="hold">
                            <p:stCondLst>
                              <p:cond delay="2500"/>
                            </p:stCondLst>
                            <p:childTnLst>
                              <p:par>
                                <p:cTn id="28" presetID="16" presetClass="entr" presetSubtype="37"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filter="barn(outVertical)">
                                      <p:cBhvr>
                                        <p:cTn id="30" dur="500"/>
                                        <p:tgtEl>
                                          <p:spTgt spid="4"/>
                                        </p:tgtEl>
                                      </p:cBhvr>
                                    </p:animEffect>
                                  </p:childTnLst>
                                </p:cTn>
                              </p:par>
                            </p:childTnLst>
                          </p:cTn>
                        </p:par>
                        <p:par>
                          <p:cTn id="31" fill="hold">
                            <p:stCondLst>
                              <p:cond delay="3000"/>
                            </p:stCondLst>
                            <p:childTnLst>
                              <p:par>
                                <p:cTn id="32" presetID="16" presetClass="entr" presetSubtype="37"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filter="barn(out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ldLvl="0" animBg="1"/>
      <p:bldP spid="4099"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6146" name="矩形 3"/>
          <p:cNvSpPr/>
          <p:nvPr/>
        </p:nvSpPr>
        <p:spPr>
          <a:xfrm>
            <a:off x="0" y="265113"/>
            <a:ext cx="179388" cy="720725"/>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6147" name="TextBox 4"/>
          <p:cNvSpPr/>
          <p:nvPr/>
        </p:nvSpPr>
        <p:spPr>
          <a:xfrm>
            <a:off x="201613" y="365125"/>
            <a:ext cx="2316480" cy="460375"/>
          </a:xfrm>
          <a:prstGeom prst="rect">
            <a:avLst/>
          </a:prstGeom>
          <a:noFill/>
          <a:ln w="9525">
            <a:noFill/>
          </a:ln>
        </p:spPr>
        <p:txBody>
          <a:bodyPr wrap="none">
            <a:spAutoFit/>
          </a:bodyPr>
          <a:p>
            <a:r>
              <a:rPr lang="zh-CN" altLang="en-US" sz="2400" b="1" dirty="0">
                <a:solidFill>
                  <a:srgbClr val="F4822D"/>
                </a:solidFill>
                <a:latin typeface="微软雅黑" panose="020B0503020204020204" charset="-122"/>
                <a:ea typeface="微软雅黑" panose="020B0503020204020204" charset="-122"/>
                <a:sym typeface="微软雅黑" panose="020B0503020204020204" charset="-122"/>
              </a:rPr>
              <a:t>老师端操作界面</a:t>
            </a:r>
            <a:endParaRPr lang="zh-CN" altLang="en-US" sz="2800" dirty="0">
              <a:solidFill>
                <a:srgbClr val="262626"/>
              </a:solidFill>
              <a:latin typeface="微软雅黑" panose="020B0503020204020204" charset="-122"/>
              <a:ea typeface="微软雅黑" panose="020B0503020204020204" charset="-122"/>
              <a:sym typeface="微软雅黑" panose="020B0503020204020204" charset="-122"/>
            </a:endParaRPr>
          </a:p>
        </p:txBody>
      </p:sp>
      <p:sp>
        <p:nvSpPr>
          <p:cNvPr id="18438"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8439"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8440"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8441"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6154" name="矩形 35"/>
          <p:cNvSpPr/>
          <p:nvPr/>
        </p:nvSpPr>
        <p:spPr>
          <a:xfrm>
            <a:off x="899795" y="4729163"/>
            <a:ext cx="1858963" cy="360362"/>
          </a:xfrm>
          <a:prstGeom prst="rect">
            <a:avLst/>
          </a:prstGeom>
          <a:solidFill>
            <a:srgbClr val="F49022"/>
          </a:solidFill>
          <a:ln w="25400">
            <a:noFill/>
          </a:ln>
        </p:spPr>
        <p:txBody>
          <a:bodyPr anchor="ctr" anchorCtr="0"/>
          <a:p>
            <a:pPr algn="ctr"/>
            <a:r>
              <a:rPr lang="zh-CN" dirty="0">
                <a:solidFill>
                  <a:srgbClr val="FFFFFF"/>
                </a:solidFill>
                <a:latin typeface="宋体" panose="02010600030101010101" pitchFamily="2" charset="-122"/>
                <a:sym typeface="宋体" panose="02010600030101010101" pitchFamily="2" charset="-122"/>
              </a:rPr>
              <a:t>老师端用户界面</a:t>
            </a:r>
            <a:endParaRPr lang="zh-CN" dirty="0">
              <a:solidFill>
                <a:srgbClr val="FFFFFF"/>
              </a:solidFill>
              <a:latin typeface="宋体" panose="02010600030101010101" pitchFamily="2" charset="-122"/>
              <a:sym typeface="宋体" panose="02010600030101010101" pitchFamily="2" charset="-122"/>
            </a:endParaRPr>
          </a:p>
        </p:txBody>
      </p:sp>
      <p:sp>
        <p:nvSpPr>
          <p:cNvPr id="18444" name="TextBox 36"/>
          <p:cNvSpPr/>
          <p:nvPr/>
        </p:nvSpPr>
        <p:spPr>
          <a:xfrm>
            <a:off x="1066800" y="2873375"/>
            <a:ext cx="868363" cy="365125"/>
          </a:xfrm>
          <a:prstGeom prst="rect">
            <a:avLst/>
          </a:prstGeom>
          <a:noFill/>
          <a:ln w="9525">
            <a:noFill/>
          </a:ln>
        </p:spPr>
        <p:txBody>
          <a:bodyPr wrap="none">
            <a:spAutoFit/>
          </a:bodyPr>
          <a:p>
            <a:r>
              <a:rPr lang="zh-CN" altLang="en-US" dirty="0">
                <a:solidFill>
                  <a:schemeClr val="bg1"/>
                </a:solidFill>
                <a:latin typeface="方正兰亭粗黑_GBK" pitchFamily="2" charset="-122"/>
                <a:sym typeface="宋体" panose="02010600030101010101" pitchFamily="2" charset="-122"/>
              </a:rPr>
              <a:t>标题一</a:t>
            </a:r>
            <a:endParaRPr lang="zh-CN" altLang="en-US" dirty="0">
              <a:solidFill>
                <a:schemeClr val="bg1"/>
              </a:solidFill>
              <a:latin typeface="方正兰亭粗黑_GBK" pitchFamily="2" charset="-122"/>
              <a:sym typeface="宋体" panose="02010600030101010101" pitchFamily="2" charset="-122"/>
            </a:endParaRPr>
          </a:p>
        </p:txBody>
      </p:sp>
      <p:sp>
        <p:nvSpPr>
          <p:cNvPr id="6158" name="矩形 39"/>
          <p:cNvSpPr/>
          <p:nvPr/>
        </p:nvSpPr>
        <p:spPr>
          <a:xfrm>
            <a:off x="3652520" y="4729480"/>
            <a:ext cx="1988185" cy="360680"/>
          </a:xfrm>
          <a:prstGeom prst="rect">
            <a:avLst/>
          </a:prstGeom>
          <a:solidFill>
            <a:srgbClr val="317FB7"/>
          </a:solidFill>
          <a:ln w="25400">
            <a:noFill/>
          </a:ln>
        </p:spPr>
        <p:txBody>
          <a:bodyPr anchor="ctr" anchorCtr="0"/>
          <a:p>
            <a:pPr algn="ctr"/>
            <a:r>
              <a:rPr lang="zh-CN" altLang="zh-CN" dirty="0">
                <a:solidFill>
                  <a:srgbClr val="FFFFFF"/>
                </a:solidFill>
                <a:latin typeface="宋体" panose="02010600030101010101" pitchFamily="2" charset="-122"/>
                <a:sym typeface="宋体" panose="02010600030101010101" pitchFamily="2" charset="-122"/>
              </a:rPr>
              <a:t>查看班级用餐</a:t>
            </a:r>
            <a:endParaRPr lang="zh-CN" altLang="zh-CN" dirty="0">
              <a:solidFill>
                <a:srgbClr val="FFFFFF"/>
              </a:solidFill>
              <a:latin typeface="宋体" panose="02010600030101010101" pitchFamily="2" charset="-122"/>
              <a:sym typeface="宋体" panose="02010600030101010101" pitchFamily="2" charset="-122"/>
            </a:endParaRPr>
          </a:p>
        </p:txBody>
      </p:sp>
      <p:sp>
        <p:nvSpPr>
          <p:cNvPr id="18448" name="TextBox 40"/>
          <p:cNvSpPr/>
          <p:nvPr/>
        </p:nvSpPr>
        <p:spPr>
          <a:xfrm>
            <a:off x="3203575" y="2852738"/>
            <a:ext cx="868363" cy="365125"/>
          </a:xfrm>
          <a:prstGeom prst="rect">
            <a:avLst/>
          </a:prstGeom>
          <a:noFill/>
          <a:ln w="9525">
            <a:noFill/>
          </a:ln>
        </p:spPr>
        <p:txBody>
          <a:bodyPr wrap="none">
            <a:spAutoFit/>
          </a:bodyPr>
          <a:p>
            <a:r>
              <a:rPr lang="zh-CN" altLang="en-US" dirty="0">
                <a:solidFill>
                  <a:schemeClr val="bg1"/>
                </a:solidFill>
                <a:latin typeface="方正兰亭粗黑_GBK" pitchFamily="2" charset="-122"/>
                <a:sym typeface="宋体" panose="02010600030101010101" pitchFamily="2" charset="-122"/>
              </a:rPr>
              <a:t>标题二</a:t>
            </a:r>
            <a:endParaRPr lang="zh-CN" altLang="en-US" dirty="0">
              <a:solidFill>
                <a:schemeClr val="bg1"/>
              </a:solidFill>
              <a:latin typeface="方正兰亭粗黑_GBK" pitchFamily="2" charset="-122"/>
              <a:sym typeface="宋体" panose="02010600030101010101" pitchFamily="2" charset="-122"/>
            </a:endParaRPr>
          </a:p>
        </p:txBody>
      </p:sp>
      <p:sp>
        <p:nvSpPr>
          <p:cNvPr id="6161" name="矩形 43"/>
          <p:cNvSpPr/>
          <p:nvPr/>
        </p:nvSpPr>
        <p:spPr>
          <a:xfrm>
            <a:off x="6487478" y="4729163"/>
            <a:ext cx="1858962" cy="360362"/>
          </a:xfrm>
          <a:prstGeom prst="rect">
            <a:avLst/>
          </a:prstGeom>
          <a:solidFill>
            <a:srgbClr val="FF0000"/>
          </a:solidFill>
          <a:ln w="25400">
            <a:noFill/>
          </a:ln>
        </p:spPr>
        <p:txBody>
          <a:bodyPr anchor="ctr" anchorCtr="0"/>
          <a:p>
            <a:pPr algn="ctr"/>
            <a:r>
              <a:rPr lang="zh-CN" altLang="zh-CN" dirty="0">
                <a:solidFill>
                  <a:srgbClr val="FFFFFF"/>
                </a:solidFill>
                <a:latin typeface="宋体" panose="02010600030101010101" pitchFamily="2" charset="-122"/>
                <a:sym typeface="宋体" panose="02010600030101010101" pitchFamily="2" charset="-122"/>
              </a:rPr>
              <a:t>日订餐统计</a:t>
            </a:r>
            <a:endParaRPr lang="zh-CN" altLang="zh-CN" dirty="0">
              <a:solidFill>
                <a:srgbClr val="FFFFFF"/>
              </a:solidFill>
              <a:latin typeface="宋体" panose="02010600030101010101" pitchFamily="2" charset="-122"/>
              <a:sym typeface="宋体" panose="02010600030101010101" pitchFamily="2" charset="-122"/>
            </a:endParaRPr>
          </a:p>
        </p:txBody>
      </p:sp>
      <p:sp>
        <p:nvSpPr>
          <p:cNvPr id="18451" name="TextBox 44"/>
          <p:cNvSpPr/>
          <p:nvPr/>
        </p:nvSpPr>
        <p:spPr>
          <a:xfrm>
            <a:off x="5219700" y="2854325"/>
            <a:ext cx="869950" cy="366713"/>
          </a:xfrm>
          <a:prstGeom prst="rect">
            <a:avLst/>
          </a:prstGeom>
          <a:noFill/>
          <a:ln w="9525">
            <a:noFill/>
          </a:ln>
        </p:spPr>
        <p:txBody>
          <a:bodyPr wrap="none">
            <a:spAutoFit/>
          </a:bodyPr>
          <a:p>
            <a:r>
              <a:rPr lang="zh-CN" altLang="en-US" dirty="0">
                <a:solidFill>
                  <a:schemeClr val="bg1"/>
                </a:solidFill>
                <a:latin typeface="方正兰亭粗黑_GBK" pitchFamily="2" charset="-122"/>
                <a:sym typeface="宋体" panose="02010600030101010101" pitchFamily="2" charset="-122"/>
              </a:rPr>
              <a:t>标题三</a:t>
            </a:r>
            <a:endParaRPr lang="zh-CN" altLang="en-US" dirty="0">
              <a:solidFill>
                <a:schemeClr val="bg1"/>
              </a:solidFill>
              <a:latin typeface="方正兰亭粗黑_GBK" pitchFamily="2" charset="-122"/>
              <a:sym typeface="宋体" panose="02010600030101010101" pitchFamily="2" charset="-122"/>
            </a:endParaRPr>
          </a:p>
        </p:txBody>
      </p:sp>
      <p:sp>
        <p:nvSpPr>
          <p:cNvPr id="18454" name="TextBox 48"/>
          <p:cNvSpPr/>
          <p:nvPr/>
        </p:nvSpPr>
        <p:spPr>
          <a:xfrm>
            <a:off x="7367588" y="2879725"/>
            <a:ext cx="640080" cy="368300"/>
          </a:xfrm>
          <a:prstGeom prst="rect">
            <a:avLst/>
          </a:prstGeom>
          <a:noFill/>
          <a:ln w="9525">
            <a:noFill/>
          </a:ln>
        </p:spPr>
        <p:txBody>
          <a:bodyPr wrap="none">
            <a:spAutoFit/>
          </a:bodyPr>
          <a:p>
            <a:r>
              <a:rPr lang="zh-CN" altLang="en-US" dirty="0">
                <a:solidFill>
                  <a:schemeClr val="bg1"/>
                </a:solidFill>
                <a:latin typeface="方正兰亭粗黑_GBK" pitchFamily="2" charset="-122"/>
                <a:sym typeface="宋体" panose="02010600030101010101" pitchFamily="2" charset="-122"/>
              </a:rPr>
              <a:t>题四</a:t>
            </a:r>
            <a:endParaRPr lang="zh-CN" altLang="en-US" dirty="0">
              <a:solidFill>
                <a:schemeClr val="bg1"/>
              </a:solidFill>
              <a:latin typeface="方正兰亭粗黑_GBK" pitchFamily="2" charset="-122"/>
              <a:sym typeface="宋体" panose="02010600030101010101" pitchFamily="2" charset="-122"/>
            </a:endParaRPr>
          </a:p>
        </p:txBody>
      </p:sp>
      <p:pic>
        <p:nvPicPr>
          <p:cNvPr id="3" name="图片 3" descr="1692670110683"/>
          <p:cNvPicPr>
            <a:picLocks noChangeAspect="1"/>
          </p:cNvPicPr>
          <p:nvPr>
            <p:custDataLst>
              <p:tags r:id="rId1"/>
            </p:custDataLst>
          </p:nvPr>
        </p:nvPicPr>
        <p:blipFill>
          <a:blip r:embed="rId2"/>
          <a:stretch>
            <a:fillRect/>
          </a:stretch>
        </p:blipFill>
        <p:spPr>
          <a:xfrm>
            <a:off x="3533775" y="1058545"/>
            <a:ext cx="2182495" cy="3426460"/>
          </a:xfrm>
          <a:prstGeom prst="rect">
            <a:avLst/>
          </a:prstGeom>
          <a:ln>
            <a:solidFill>
              <a:schemeClr val="accent1"/>
            </a:solidFill>
          </a:ln>
        </p:spPr>
      </p:pic>
      <p:pic>
        <p:nvPicPr>
          <p:cNvPr id="2" name="图片 1" descr="1692669852190"/>
          <p:cNvPicPr>
            <a:picLocks noChangeAspect="1"/>
          </p:cNvPicPr>
          <p:nvPr>
            <p:custDataLst>
              <p:tags r:id="rId3"/>
            </p:custDataLst>
          </p:nvPr>
        </p:nvPicPr>
        <p:blipFill>
          <a:blip r:embed="rId4"/>
          <a:stretch>
            <a:fillRect/>
          </a:stretch>
        </p:blipFill>
        <p:spPr>
          <a:xfrm>
            <a:off x="755650" y="1058545"/>
            <a:ext cx="2050415" cy="3423920"/>
          </a:xfrm>
          <a:prstGeom prst="rect">
            <a:avLst/>
          </a:prstGeom>
          <a:ln>
            <a:solidFill>
              <a:srgbClr val="FFC000"/>
            </a:solidFill>
          </a:ln>
        </p:spPr>
      </p:pic>
      <p:pic>
        <p:nvPicPr>
          <p:cNvPr id="8" name="图片 5" descr="1692670361821"/>
          <p:cNvPicPr>
            <a:picLocks noChangeAspect="1"/>
          </p:cNvPicPr>
          <p:nvPr>
            <p:custDataLst>
              <p:tags r:id="rId5"/>
            </p:custDataLst>
          </p:nvPr>
        </p:nvPicPr>
        <p:blipFill>
          <a:blip r:embed="rId6"/>
          <a:stretch>
            <a:fillRect/>
          </a:stretch>
        </p:blipFill>
        <p:spPr>
          <a:xfrm>
            <a:off x="6443980" y="1129030"/>
            <a:ext cx="2057400" cy="3324225"/>
          </a:xfrm>
          <a:prstGeom prst="rect">
            <a:avLst/>
          </a:prstGeom>
          <a:ln>
            <a:solidFill>
              <a:srgbClr val="FF0000"/>
            </a:solidFill>
          </a:ln>
        </p:spPr>
      </p:pic>
      <p:pic>
        <p:nvPicPr>
          <p:cNvPr id="18" name="图片 17"/>
          <p:cNvPicPr>
            <a:picLocks noChangeAspect="1"/>
          </p:cNvPicPr>
          <p:nvPr>
            <p:custDataLst>
              <p:tags r:id="rId7"/>
            </p:custDataLst>
          </p:nvPr>
        </p:nvPicPr>
        <p:blipFill>
          <a:blip r:embed="rId8"/>
          <a:stretch>
            <a:fillRect/>
          </a:stretch>
        </p:blipFill>
        <p:spPr>
          <a:xfrm>
            <a:off x="7668260" y="121285"/>
            <a:ext cx="1375410" cy="433070"/>
          </a:xfrm>
          <a:prstGeom prst="rect">
            <a:avLst/>
          </a:prstGeom>
        </p:spPr>
      </p:pic>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filter="wipe(down)">
                                      <p:cBhvr>
                                        <p:cTn id="7" dur="500"/>
                                        <p:tgtEl>
                                          <p:spTgt spid="6146"/>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p:cTn id="11" dur="500" decel="50000" fill="hold">
                                          <p:stCondLst>
                                            <p:cond delay="0"/>
                                          </p:stCondLst>
                                        </p:cTn>
                                        <p:tgtEl>
                                          <p:spTgt spid="6147"/>
                                        </p:tgtEl>
                                        <p:attrNameLst>
                                          <p:attrName>style.rotation</p:attrName>
                                        </p:attrNameLst>
                                      </p:cBhvr>
                                      <p:tavLst>
                                        <p:tav tm="0">
                                          <p:val>
                                            <p:fltVal val="-90.000000"/>
                                          </p:val>
                                        </p:tav>
                                        <p:tav tm="100000">
                                          <p:val>
                                            <p:fltVal val="0.000000"/>
                                          </p:val>
                                        </p:tav>
                                      </p:tavLst>
                                    </p:anim>
                                    <p:anim calcmode="lin" valueType="num">
                                      <p:cBhvr>
                                        <p:cTn id="12" dur="500" decel="50000" fill="hold">
                                          <p:stCondLst>
                                            <p:cond delay="0"/>
                                          </p:stCondLst>
                                        </p:cTn>
                                        <p:tgtEl>
                                          <p:spTgt spid="6147"/>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6147"/>
                                        </p:tgtEl>
                                        <p:attrNameLst>
                                          <p:attrName>ppt_w</p:attrName>
                                        </p:attrNameLst>
                                      </p:cBhvr>
                                      <p:tavLst>
                                        <p:tav tm="0">
                                          <p:val>
                                            <p:strVal val="#ppt_w*.05"/>
                                          </p:val>
                                        </p:tav>
                                        <p:tav tm="100000">
                                          <p:val>
                                            <p:strVal val="#ppt_w"/>
                                          </p:val>
                                        </p:tav>
                                      </p:tavLst>
                                    </p:anim>
                                    <p:anim calcmode="lin" valueType="num">
                                      <p:cBhvr>
                                        <p:cTn id="14" dur="1000" fill="hold"/>
                                        <p:tgtEl>
                                          <p:spTgt spid="6147"/>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6147"/>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6147"/>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6147"/>
                                        </p:tgtEl>
                                        <p:attrNameLst>
                                          <p:attrName>ppt_y</p:attrName>
                                        </p:attrNameLst>
                                      </p:cBhvr>
                                      <p:tavLst>
                                        <p:tav tm="0">
                                          <p:val>
                                            <p:strVal val="#ppt_y+.1"/>
                                          </p:val>
                                        </p:tav>
                                        <p:tav tm="100000">
                                          <p:val>
                                            <p:strVal val="#ppt_y"/>
                                          </p:val>
                                        </p:tav>
                                      </p:tavLst>
                                    </p:anim>
                                    <p:animEffect filter="fade">
                                      <p:cBhvr>
                                        <p:cTn id="18" dur="1000" decel="50000">
                                          <p:stCondLst>
                                            <p:cond delay="0"/>
                                          </p:stCondLst>
                                        </p:cTn>
                                        <p:tgtEl>
                                          <p:spTgt spid="6147"/>
                                        </p:tgtEl>
                                      </p:cBhvr>
                                    </p:animEffect>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6154"/>
                                        </p:tgtEl>
                                        <p:attrNameLst>
                                          <p:attrName>style.visibility</p:attrName>
                                        </p:attrNameLst>
                                      </p:cBhvr>
                                      <p:to>
                                        <p:strVal val="visible"/>
                                      </p:to>
                                    </p:set>
                                    <p:animEffect filter="barn(outVertical)">
                                      <p:cBhvr>
                                        <p:cTn id="22" dur="500"/>
                                        <p:tgtEl>
                                          <p:spTgt spid="6154"/>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6158"/>
                                        </p:tgtEl>
                                        <p:attrNameLst>
                                          <p:attrName>style.visibility</p:attrName>
                                        </p:attrNameLst>
                                      </p:cBhvr>
                                      <p:to>
                                        <p:strVal val="visible"/>
                                      </p:to>
                                    </p:set>
                                    <p:animEffect filter="barn(outVertical)">
                                      <p:cBhvr>
                                        <p:cTn id="26" dur="500"/>
                                        <p:tgtEl>
                                          <p:spTgt spid="6158"/>
                                        </p:tgtEl>
                                      </p:cBhvr>
                                    </p:animEffect>
                                  </p:childTnLst>
                                </p:cTn>
                              </p:par>
                            </p:childTnLst>
                          </p:cTn>
                        </p:par>
                        <p:par>
                          <p:cTn id="27" fill="hold">
                            <p:stCondLst>
                              <p:cond delay="2500"/>
                            </p:stCondLst>
                            <p:childTnLst>
                              <p:par>
                                <p:cTn id="28" presetID="16" presetClass="entr" presetSubtype="37" fill="hold" grpId="0" nodeType="afterEffect">
                                  <p:stCondLst>
                                    <p:cond delay="0"/>
                                  </p:stCondLst>
                                  <p:childTnLst>
                                    <p:set>
                                      <p:cBhvr>
                                        <p:cTn id="29" dur="1" fill="hold">
                                          <p:stCondLst>
                                            <p:cond delay="0"/>
                                          </p:stCondLst>
                                        </p:cTn>
                                        <p:tgtEl>
                                          <p:spTgt spid="6161"/>
                                        </p:tgtEl>
                                        <p:attrNameLst>
                                          <p:attrName>style.visibility</p:attrName>
                                        </p:attrNameLst>
                                      </p:cBhvr>
                                      <p:to>
                                        <p:strVal val="visible"/>
                                      </p:to>
                                    </p:set>
                                    <p:animEffect filter="barn(outVertical)">
                                      <p:cBhvr>
                                        <p:cTn id="30" dur="500"/>
                                        <p:tgtEl>
                                          <p:spTgt spid="6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ldLvl="0" animBg="1"/>
      <p:bldP spid="6147" grpId="0" bldLvl="0"/>
      <p:bldP spid="6154" grpId="0" bldLvl="0" animBg="1"/>
      <p:bldP spid="6158" grpId="0" bldLvl="0" animBg="1"/>
      <p:bldP spid="616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endParaRPr lang="zh-CN" altLang="en-US" sz="1200" dirty="0">
              <a:solidFill>
                <a:srgbClr val="898989"/>
              </a:solidFill>
              <a:sym typeface="方正兰亭粗黑_GBK" pitchFamily="2" charset="-122"/>
            </a:endParaRPr>
          </a:p>
        </p:txBody>
      </p:sp>
      <p:sp>
        <p:nvSpPr>
          <p:cNvPr id="10242" name="矩形 3"/>
          <p:cNvSpPr/>
          <p:nvPr/>
        </p:nvSpPr>
        <p:spPr>
          <a:xfrm>
            <a:off x="0" y="265113"/>
            <a:ext cx="179388" cy="720725"/>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0243" name="TextBox 4"/>
          <p:cNvSpPr/>
          <p:nvPr/>
        </p:nvSpPr>
        <p:spPr>
          <a:xfrm>
            <a:off x="297498" y="409575"/>
            <a:ext cx="1402080" cy="460375"/>
          </a:xfrm>
          <a:prstGeom prst="rect">
            <a:avLst/>
          </a:prstGeom>
          <a:noFill/>
          <a:ln w="9525">
            <a:noFill/>
          </a:ln>
        </p:spPr>
        <p:txBody>
          <a:bodyPr wrap="none">
            <a:spAutoFit/>
          </a:bodyPr>
          <a:p>
            <a:r>
              <a:rPr lang="zh-CN" altLang="en-US" sz="2400" b="1" dirty="0">
                <a:solidFill>
                  <a:srgbClr val="F4822D"/>
                </a:solidFill>
                <a:latin typeface="微软雅黑" panose="020B0503020204020204" charset="-122"/>
                <a:ea typeface="微软雅黑" panose="020B0503020204020204" charset="-122"/>
                <a:sym typeface="微软雅黑" panose="020B0503020204020204" charset="-122"/>
              </a:rPr>
              <a:t>支付优势</a:t>
            </a:r>
            <a:endParaRPr lang="zh-CN" altLang="en-US" sz="2400" b="1" dirty="0">
              <a:solidFill>
                <a:srgbClr val="F4822D"/>
              </a:solidFill>
              <a:latin typeface="微软雅黑" panose="020B0503020204020204" charset="-122"/>
              <a:ea typeface="微软雅黑" panose="020B0503020204020204" charset="-122"/>
              <a:sym typeface="微软雅黑" panose="020B0503020204020204" charset="-122"/>
            </a:endParaRPr>
          </a:p>
        </p:txBody>
      </p:sp>
      <p:sp>
        <p:nvSpPr>
          <p:cNvPr id="10244" name="TextBox 5"/>
          <p:cNvSpPr/>
          <p:nvPr/>
        </p:nvSpPr>
        <p:spPr>
          <a:xfrm>
            <a:off x="179388" y="687388"/>
            <a:ext cx="309880" cy="368300"/>
          </a:xfrm>
          <a:prstGeom prst="rect">
            <a:avLst/>
          </a:prstGeom>
          <a:noFill/>
          <a:ln w="9525">
            <a:noFill/>
          </a:ln>
        </p:spPr>
        <p:txBody>
          <a:bodyPr wrap="none">
            <a:spAutoFit/>
          </a:bodyPr>
          <a:p>
            <a:endParaRPr lang="zh-CN" altLang="en-US" dirty="0">
              <a:solidFill>
                <a:srgbClr val="7F7F7F"/>
              </a:solidFill>
              <a:latin typeface="微软雅黑" panose="020B0503020204020204" charset="-122"/>
              <a:ea typeface="微软雅黑" panose="020B0503020204020204" charset="-122"/>
              <a:sym typeface="微软雅黑" panose="020B0503020204020204" charset="-122"/>
            </a:endParaRPr>
          </a:p>
        </p:txBody>
      </p:sp>
      <p:sp>
        <p:nvSpPr>
          <p:cNvPr id="22534"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5"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6"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2537"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10249" name="Rectangle 23"/>
          <p:cNvSpPr/>
          <p:nvPr/>
        </p:nvSpPr>
        <p:spPr>
          <a:xfrm>
            <a:off x="3583940" y="3114675"/>
            <a:ext cx="1588135" cy="491490"/>
          </a:xfrm>
          <a:prstGeom prst="rect">
            <a:avLst/>
          </a:prstGeom>
          <a:noFill/>
          <a:ln w="9525">
            <a:noFill/>
          </a:ln>
        </p:spPr>
        <p:txBody>
          <a:bodyPr wrap="square">
            <a:spAutoFit/>
          </a:bodyPr>
          <a:p>
            <a:pPr algn="ctr"/>
            <a:r>
              <a:rPr lang="zh-CN" altLang="en-US" sz="2600" b="1" dirty="0">
                <a:solidFill>
                  <a:srgbClr val="7D7D7D"/>
                </a:solidFill>
                <a:latin typeface="微软雅黑" panose="020B0503020204020204" charset="-122"/>
                <a:ea typeface="微软雅黑" panose="020B0503020204020204" charset="-122"/>
                <a:sym typeface="微软雅黑" panose="020B0503020204020204" charset="-122"/>
              </a:rPr>
              <a:t>支付优势</a:t>
            </a:r>
            <a:endParaRPr lang="en-US" altLang="zh-CN" sz="2600" b="1" dirty="0">
              <a:solidFill>
                <a:srgbClr val="7D7D7D"/>
              </a:solidFill>
              <a:latin typeface="微软雅黑" panose="020B0503020204020204" charset="-122"/>
              <a:ea typeface="微软雅黑" panose="020B0503020204020204" charset="-122"/>
              <a:sym typeface="微软雅黑" panose="020B0503020204020204" charset="-122"/>
            </a:endParaRPr>
          </a:p>
        </p:txBody>
      </p:sp>
      <p:grpSp>
        <p:nvGrpSpPr>
          <p:cNvPr id="2" name="组合 30"/>
          <p:cNvGrpSpPr/>
          <p:nvPr/>
        </p:nvGrpSpPr>
        <p:grpSpPr>
          <a:xfrm>
            <a:off x="2368550" y="1657350"/>
            <a:ext cx="3763963" cy="3478213"/>
            <a:chOff x="0" y="0"/>
            <a:chExt cx="3763541" cy="3478292"/>
          </a:xfrm>
        </p:grpSpPr>
        <p:sp>
          <p:nvSpPr>
            <p:cNvPr id="22558" name="AutoShape 4"/>
            <p:cNvSpPr/>
            <p:nvPr/>
          </p:nvSpPr>
          <p:spPr>
            <a:xfrm rot="-2232521">
              <a:off x="0" y="0"/>
              <a:ext cx="3763541" cy="3478292"/>
            </a:xfrm>
            <a:custGeom>
              <a:avLst/>
              <a:gdLst>
                <a:gd name="txL" fmla="*/ 0 w 21600"/>
                <a:gd name="txT" fmla="*/ 0 h 21600"/>
                <a:gd name="txR" fmla="*/ 21600 w 21600"/>
                <a:gd name="txB" fmla="*/ 21600 h 2160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F49022">
                <a:alpha val="100000"/>
              </a:srgbClr>
            </a:solidFill>
            <a:ln w="3175" cap="flat" cmpd="sng">
              <a:solidFill>
                <a:srgbClr val="FFC000">
                  <a:alpha val="100000"/>
                </a:srgbClr>
              </a:solidFill>
              <a:prstDash val="solid"/>
              <a:bevel/>
              <a:headEnd type="none" w="med" len="med"/>
              <a:tailEnd type="none" w="med" len="med"/>
            </a:ln>
          </p:spPr>
          <p:txBody>
            <a:bodyPr/>
            <a:p>
              <a:endParaRPr lang="zh-CN" altLang="en-US"/>
            </a:p>
          </p:txBody>
        </p:sp>
        <p:sp>
          <p:nvSpPr>
            <p:cNvPr id="10252" name="WordArt 7"/>
            <p:cNvSpPr>
              <a:spLocks noChangeArrowheads="1" noChangeShapeType="1" noTextEdit="1"/>
            </p:cNvSpPr>
            <p:nvPr/>
          </p:nvSpPr>
          <p:spPr bwMode="auto">
            <a:xfrm rot="3394332">
              <a:off x="1313514" y="484647"/>
              <a:ext cx="2282877" cy="1942247"/>
            </a:xfrm>
            <a:prstGeom prst="rect">
              <a:avLst/>
            </a:prstGeom>
          </p:spPr>
          <p:txBody>
            <a:bodyPr spcFirstLastPara="1" wrap="none" numCol="1" fromWordArt="1">
              <a:prstTxWarp prst="textArchUp">
                <a:avLst>
                  <a:gd name="adj" fmla="val 12546007"/>
                </a:avLst>
              </a:prstTxWarp>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kern="10" cap="none" spc="0" normalizeH="0" baseline="0" noProof="0">
                  <a:ln w="6350" cmpd="sng">
                    <a:noFill/>
                    <a:bevel/>
                  </a:ln>
                  <a:solidFill>
                    <a:srgbClr val="FFFFFF"/>
                  </a:solidFill>
                  <a:effectLst/>
                  <a:uLnTx/>
                  <a:uFillTx/>
                  <a:latin typeface="微软雅黑" panose="020B0503020204020204" charset="-122"/>
                  <a:ea typeface="微软雅黑" panose="020B0503020204020204" charset="-122"/>
                  <a:cs typeface="+mn-cs"/>
                </a:rPr>
                <a:t>资金安全优势</a:t>
              </a:r>
              <a:endParaRPr kumimoji="0" lang="zh-CN" altLang="en-US" sz="2400" b="0" i="0" u="none" kern="10" cap="none" spc="0" normalizeH="0" baseline="0" noProof="0">
                <a:ln w="6350" cmpd="sng">
                  <a:noFill/>
                  <a:bevel/>
                </a:ln>
                <a:solidFill>
                  <a:srgbClr val="FFFFFF"/>
                </a:solidFill>
                <a:effectLst/>
                <a:uLnTx/>
                <a:uFillTx/>
                <a:latin typeface="微软雅黑" panose="020B0503020204020204" charset="-122"/>
                <a:ea typeface="微软雅黑" panose="020B0503020204020204" charset="-122"/>
                <a:cs typeface="+mn-cs"/>
              </a:endParaRPr>
            </a:p>
          </p:txBody>
        </p:sp>
      </p:grpSp>
      <p:grpSp>
        <p:nvGrpSpPr>
          <p:cNvPr id="3" name="组合 33"/>
          <p:cNvGrpSpPr/>
          <p:nvPr/>
        </p:nvGrpSpPr>
        <p:grpSpPr>
          <a:xfrm>
            <a:off x="5705475" y="1836738"/>
            <a:ext cx="2754630" cy="2123440"/>
            <a:chOff x="0" y="0"/>
            <a:chExt cx="2754630" cy="2124253"/>
          </a:xfrm>
        </p:grpSpPr>
        <p:sp>
          <p:nvSpPr>
            <p:cNvPr id="22555" name="Line 19"/>
            <p:cNvSpPr/>
            <p:nvPr/>
          </p:nvSpPr>
          <p:spPr>
            <a:xfrm flipH="1" flipV="1">
              <a:off x="0" y="337314"/>
              <a:ext cx="2677795" cy="10164"/>
            </a:xfrm>
            <a:prstGeom prst="line">
              <a:avLst/>
            </a:prstGeom>
            <a:ln w="19050" cap="flat" cmpd="sng">
              <a:solidFill>
                <a:srgbClr val="FF0000"/>
              </a:solidFill>
              <a:prstDash val="solid"/>
              <a:bevel/>
              <a:headEnd type="none" w="med" len="med"/>
              <a:tailEnd type="triangle" w="med" len="med"/>
            </a:ln>
          </p:spPr>
        </p:sp>
        <p:sp>
          <p:nvSpPr>
            <p:cNvPr id="22556" name="TextBox 19"/>
            <p:cNvSpPr/>
            <p:nvPr/>
          </p:nvSpPr>
          <p:spPr>
            <a:xfrm>
              <a:off x="205105" y="0"/>
              <a:ext cx="2397125" cy="337314"/>
            </a:xfrm>
            <a:prstGeom prst="rect">
              <a:avLst/>
            </a:prstGeom>
            <a:noFill/>
            <a:ln w="9525">
              <a:noFill/>
            </a:ln>
          </p:spPr>
          <p:txBody>
            <a:bodyPr wrap="square">
              <a:spAutoFit/>
            </a:bodyPr>
            <a:p>
              <a:pPr algn="ctr"/>
              <a:r>
                <a:rPr lang="zh-CN" altLang="en-US" sz="1600" b="1" dirty="0">
                  <a:solidFill>
                    <a:srgbClr val="C00000"/>
                  </a:solidFill>
                  <a:latin typeface="微软雅黑" panose="020B0503020204020204" charset="-122"/>
                  <a:ea typeface="微软雅黑" panose="020B0503020204020204" charset="-122"/>
                  <a:sym typeface="宋体" panose="02010600030101010101" pitchFamily="2" charset="-122"/>
                </a:rPr>
                <a:t>资金安全优势对比</a:t>
              </a:r>
              <a:endParaRPr lang="zh-CN" altLang="en-US" sz="1600" b="1" dirty="0">
                <a:solidFill>
                  <a:srgbClr val="C00000"/>
                </a:solidFill>
                <a:latin typeface="微软雅黑" panose="020B0503020204020204" charset="-122"/>
                <a:ea typeface="微软雅黑" panose="020B0503020204020204" charset="-122"/>
                <a:sym typeface="宋体" panose="02010600030101010101" pitchFamily="2" charset="-122"/>
              </a:endParaRPr>
            </a:p>
          </p:txBody>
        </p:sp>
        <p:sp>
          <p:nvSpPr>
            <p:cNvPr id="22557" name="TextBox 20"/>
            <p:cNvSpPr/>
            <p:nvPr/>
          </p:nvSpPr>
          <p:spPr>
            <a:xfrm>
              <a:off x="638810" y="370347"/>
              <a:ext cx="2115820" cy="1753906"/>
            </a:xfrm>
            <a:prstGeom prst="rect">
              <a:avLst/>
            </a:prstGeom>
            <a:noFill/>
            <a:ln w="9525">
              <a:noFill/>
            </a:ln>
          </p:spPr>
          <p:txBody>
            <a:bodyPr wrap="square">
              <a:spAutoFit/>
            </a:bodyPr>
            <a:p>
              <a:pPr algn="ctr">
                <a:lnSpc>
                  <a:spcPct val="150000"/>
                </a:lnSpc>
                <a:buClrTx/>
                <a:buSzTx/>
              </a:pPr>
              <a:r>
                <a:rPr lang="zh-CN" altLang="en-US" sz="1200" b="1" dirty="0">
                  <a:gradFill>
                    <a:gsLst>
                      <a:gs pos="0">
                        <a:srgbClr val="FE4444"/>
                      </a:gs>
                      <a:gs pos="100000">
                        <a:srgbClr val="832B2B"/>
                      </a:gs>
                    </a:gsLst>
                    <a:lin scaled="0"/>
                  </a:gradFill>
                  <a:latin typeface="微软雅黑" panose="020B0503020204020204" charset="-122"/>
                  <a:ea typeface="微软雅黑" panose="020B0503020204020204" charset="-122"/>
                </a:rPr>
                <a:t>第三方支付公司：</a:t>
              </a:r>
              <a:endParaRPr lang="zh-CN" altLang="en-US" sz="1200" b="1" dirty="0">
                <a:gradFill>
                  <a:gsLst>
                    <a:gs pos="0">
                      <a:srgbClr val="FE4444"/>
                    </a:gs>
                    <a:gs pos="100000">
                      <a:srgbClr val="832B2B"/>
                    </a:gs>
                  </a:gsLst>
                  <a:lin scaled="0"/>
                </a:gradFill>
                <a:latin typeface="微软雅黑" panose="020B0503020204020204" charset="-122"/>
                <a:ea typeface="微软雅黑" panose="020B0503020204020204" charset="-122"/>
              </a:endParaRPr>
            </a:p>
            <a:p>
              <a:pPr algn="ctr">
                <a:lnSpc>
                  <a:spcPct val="150000"/>
                </a:lnSpc>
                <a:buClrTx/>
                <a:buSzTx/>
              </a:pPr>
              <a:r>
                <a:rPr lang="zh-CN" altLang="en-US" sz="1200" b="1" dirty="0">
                  <a:gradFill>
                    <a:gsLst>
                      <a:gs pos="0">
                        <a:srgbClr val="FE4444"/>
                      </a:gs>
                      <a:gs pos="100000">
                        <a:srgbClr val="832B2B"/>
                      </a:gs>
                    </a:gsLst>
                    <a:lin scaled="0"/>
                  </a:gradFill>
                  <a:latin typeface="微软雅黑" panose="020B0503020204020204" charset="-122"/>
                  <a:ea typeface="微软雅黑" panose="020B0503020204020204" charset="-122"/>
                </a:rPr>
                <a:t>资金先到第三方账户再到企业账户</a:t>
              </a:r>
              <a:endParaRPr lang="zh-CN" altLang="en-US" sz="1200" b="1" dirty="0">
                <a:gradFill>
                  <a:gsLst>
                    <a:gs pos="0">
                      <a:srgbClr val="FE4444"/>
                    </a:gs>
                    <a:gs pos="100000">
                      <a:srgbClr val="832B2B"/>
                    </a:gs>
                  </a:gsLst>
                  <a:lin scaled="0"/>
                </a:gradFill>
                <a:latin typeface="微软雅黑" panose="020B0503020204020204" charset="-122"/>
                <a:ea typeface="微软雅黑" panose="020B0503020204020204" charset="-122"/>
              </a:endParaRPr>
            </a:p>
            <a:p>
              <a:pPr algn="ctr">
                <a:lnSpc>
                  <a:spcPct val="150000"/>
                </a:lnSpc>
                <a:buClrTx/>
                <a:buSzTx/>
              </a:pPr>
              <a:r>
                <a:rPr lang="zh-CN" altLang="en-US" sz="1200" b="1" dirty="0">
                  <a:gradFill>
                    <a:gsLst>
                      <a:gs pos="0">
                        <a:srgbClr val="FE4444"/>
                      </a:gs>
                      <a:gs pos="100000">
                        <a:srgbClr val="832B2B"/>
                      </a:gs>
                    </a:gsLst>
                    <a:lin scaled="0"/>
                  </a:gradFill>
                  <a:latin typeface="微软雅黑" panose="020B0503020204020204" charset="-122"/>
                  <a:ea typeface="微软雅黑" panose="020B0503020204020204" charset="-122"/>
                </a:rPr>
                <a:t>厦门创厦科技：</a:t>
              </a:r>
              <a:endParaRPr lang="zh-CN" altLang="en-US" sz="1200" b="1" dirty="0">
                <a:gradFill>
                  <a:gsLst>
                    <a:gs pos="0">
                      <a:srgbClr val="FE4444"/>
                    </a:gs>
                    <a:gs pos="100000">
                      <a:srgbClr val="832B2B"/>
                    </a:gs>
                  </a:gsLst>
                  <a:lin scaled="0"/>
                </a:gradFill>
                <a:latin typeface="微软雅黑" panose="020B0503020204020204" charset="-122"/>
                <a:ea typeface="微软雅黑" panose="020B0503020204020204" charset="-122"/>
              </a:endParaRPr>
            </a:p>
            <a:p>
              <a:pPr algn="ctr">
                <a:lnSpc>
                  <a:spcPct val="150000"/>
                </a:lnSpc>
                <a:buClrTx/>
                <a:buSzTx/>
              </a:pPr>
              <a:r>
                <a:rPr lang="zh-CN" altLang="en-US" sz="1200" b="1" dirty="0">
                  <a:gradFill>
                    <a:gsLst>
                      <a:gs pos="0">
                        <a:srgbClr val="FE4444"/>
                      </a:gs>
                      <a:gs pos="100000">
                        <a:srgbClr val="832B2B"/>
                      </a:gs>
                    </a:gsLst>
                    <a:lin scaled="0"/>
                  </a:gradFill>
                  <a:latin typeface="微软雅黑" panose="020B0503020204020204" charset="-122"/>
                  <a:ea typeface="微软雅黑" panose="020B0503020204020204" charset="-122"/>
                </a:rPr>
                <a:t>资金</a:t>
              </a:r>
              <a:r>
                <a:rPr lang="en-US" altLang="zh-CN" sz="1200" b="1" dirty="0">
                  <a:gradFill>
                    <a:gsLst>
                      <a:gs pos="0">
                        <a:srgbClr val="FE4444"/>
                      </a:gs>
                      <a:gs pos="100000">
                        <a:srgbClr val="832B2B"/>
                      </a:gs>
                    </a:gsLst>
                    <a:lin scaled="0"/>
                  </a:gradFill>
                  <a:latin typeface="微软雅黑" panose="020B0503020204020204" charset="-122"/>
                  <a:ea typeface="微软雅黑" panose="020B0503020204020204" charset="-122"/>
                </a:rPr>
                <a:t>T+1</a:t>
              </a:r>
              <a:r>
                <a:rPr lang="zh-CN" altLang="en-US" sz="1200" b="1" dirty="0">
                  <a:gradFill>
                    <a:gsLst>
                      <a:gs pos="0">
                        <a:srgbClr val="FE4444"/>
                      </a:gs>
                      <a:gs pos="100000">
                        <a:srgbClr val="832B2B"/>
                      </a:gs>
                    </a:gsLst>
                    <a:lin scaled="0"/>
                  </a:gradFill>
                  <a:latin typeface="微软雅黑" panose="020B0503020204020204" charset="-122"/>
                  <a:ea typeface="微软雅黑" panose="020B0503020204020204" charset="-122"/>
                </a:rPr>
                <a:t>直接到达企业、账户不经过任何第三方</a:t>
              </a:r>
              <a:endParaRPr lang="zh-CN" altLang="en-US" sz="1200" b="1" dirty="0">
                <a:gradFill>
                  <a:gsLst>
                    <a:gs pos="0">
                      <a:srgbClr val="FE4444"/>
                    </a:gs>
                    <a:gs pos="100000">
                      <a:srgbClr val="832B2B"/>
                    </a:gs>
                  </a:gsLst>
                  <a:lin scaled="0"/>
                </a:gradFill>
                <a:latin typeface="微软雅黑" panose="020B0503020204020204" charset="-122"/>
                <a:ea typeface="微软雅黑" panose="020B0503020204020204" charset="-122"/>
              </a:endParaRPr>
            </a:p>
          </p:txBody>
        </p:sp>
      </p:grpSp>
      <p:grpSp>
        <p:nvGrpSpPr>
          <p:cNvPr id="4" name="组合 1"/>
          <p:cNvGrpSpPr/>
          <p:nvPr/>
        </p:nvGrpSpPr>
        <p:grpSpPr>
          <a:xfrm>
            <a:off x="2635250" y="1622425"/>
            <a:ext cx="3763963" cy="3476625"/>
            <a:chOff x="0" y="0"/>
            <a:chExt cx="3764584" cy="3477329"/>
          </a:xfrm>
        </p:grpSpPr>
        <p:sp>
          <p:nvSpPr>
            <p:cNvPr id="22553" name="AutoShape 6"/>
            <p:cNvSpPr/>
            <p:nvPr/>
          </p:nvSpPr>
          <p:spPr>
            <a:xfrm rot="-9453040">
              <a:off x="0" y="0"/>
              <a:ext cx="3764584" cy="3477329"/>
            </a:xfrm>
            <a:custGeom>
              <a:avLst/>
              <a:gdLst>
                <a:gd name="txL" fmla="*/ 0 w 21600"/>
                <a:gd name="txT" fmla="*/ 0 h 21600"/>
                <a:gd name="txR" fmla="*/ 21600 w 21600"/>
                <a:gd name="txB" fmla="*/ 21600 h 2160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53C3B0">
                <a:alpha val="100000"/>
              </a:srgbClr>
            </a:solidFill>
            <a:ln w="3175" cap="flat" cmpd="sng">
              <a:solidFill>
                <a:srgbClr val="EAEAEA">
                  <a:alpha val="100000"/>
                </a:srgbClr>
              </a:solidFill>
              <a:prstDash val="solid"/>
              <a:bevel/>
              <a:headEnd type="none" w="med" len="med"/>
              <a:tailEnd type="none" w="med" len="med"/>
            </a:ln>
          </p:spPr>
          <p:txBody>
            <a:bodyPr/>
            <a:p>
              <a:endParaRPr lang="zh-CN" altLang="en-US"/>
            </a:p>
          </p:txBody>
        </p:sp>
        <p:sp>
          <p:nvSpPr>
            <p:cNvPr id="10259" name="WordArt 9"/>
            <p:cNvSpPr>
              <a:spLocks noChangeArrowheads="1" noChangeShapeType="1" noTextEdit="1"/>
            </p:cNvSpPr>
            <p:nvPr/>
          </p:nvSpPr>
          <p:spPr bwMode="auto">
            <a:xfrm rot="17984564">
              <a:off x="171439" y="494165"/>
              <a:ext cx="2104816" cy="1881180"/>
            </a:xfrm>
            <a:prstGeom prst="rect">
              <a:avLst/>
            </a:prstGeom>
          </p:spPr>
          <p:txBody>
            <a:bodyPr spcFirstLastPara="1" wrap="none" numCol="1" fromWordArt="1">
              <a:prstTxWarp prst="textArchUp">
                <a:avLst>
                  <a:gd name="adj" fmla="val 12543391"/>
                </a:avLst>
              </a:prstTxWarp>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kern="10" cap="none" spc="0" normalizeH="0" baseline="0" noProof="0">
                  <a:ln w="6350" cmpd="sng">
                    <a:noFill/>
                    <a:bevel/>
                  </a:ln>
                  <a:solidFill>
                    <a:schemeClr val="bg1"/>
                  </a:solidFill>
                  <a:effectLst/>
                  <a:uLnTx/>
                  <a:uFillTx/>
                  <a:latin typeface="微软雅黑" panose="020B0503020204020204" charset="-122"/>
                  <a:ea typeface="微软雅黑" panose="020B0503020204020204" charset="-122"/>
                  <a:cs typeface="+mn-cs"/>
                </a:rPr>
                <a:t>通道费优势</a:t>
              </a:r>
              <a:endParaRPr kumimoji="0" lang="zh-CN" altLang="en-US" sz="2000" b="0" i="0" u="none" kern="10" cap="none" spc="0" normalizeH="0" baseline="0" noProof="0">
                <a:ln w="6350" cmpd="sng">
                  <a:noFill/>
                  <a:bevel/>
                </a:ln>
                <a:solidFill>
                  <a:schemeClr val="bg1"/>
                </a:solidFill>
                <a:effectLst/>
                <a:uLnTx/>
                <a:uFillTx/>
                <a:latin typeface="微软雅黑" panose="020B0503020204020204" charset="-122"/>
                <a:ea typeface="微软雅黑" panose="020B0503020204020204" charset="-122"/>
                <a:cs typeface="+mn-cs"/>
              </a:endParaRPr>
            </a:p>
          </p:txBody>
        </p:sp>
      </p:grpSp>
      <p:grpSp>
        <p:nvGrpSpPr>
          <p:cNvPr id="5" name="组合 40"/>
          <p:cNvGrpSpPr/>
          <p:nvPr/>
        </p:nvGrpSpPr>
        <p:grpSpPr>
          <a:xfrm>
            <a:off x="588010" y="1836738"/>
            <a:ext cx="2515870" cy="2699451"/>
            <a:chOff x="-94604" y="0"/>
            <a:chExt cx="2515587" cy="2700017"/>
          </a:xfrm>
        </p:grpSpPr>
        <p:sp>
          <p:nvSpPr>
            <p:cNvPr id="22550" name="Line 17"/>
            <p:cNvSpPr/>
            <p:nvPr/>
          </p:nvSpPr>
          <p:spPr>
            <a:xfrm flipV="1">
              <a:off x="-94604" y="337256"/>
              <a:ext cx="2515587" cy="10162"/>
            </a:xfrm>
            <a:prstGeom prst="line">
              <a:avLst/>
            </a:prstGeom>
            <a:ln w="19050" cap="flat" cmpd="sng">
              <a:solidFill>
                <a:srgbClr val="F4822D"/>
              </a:solidFill>
              <a:prstDash val="solid"/>
              <a:bevel/>
              <a:headEnd type="none" w="med" len="med"/>
              <a:tailEnd type="triangle" w="med" len="med"/>
            </a:ln>
          </p:spPr>
        </p:sp>
        <p:sp>
          <p:nvSpPr>
            <p:cNvPr id="22551" name="TextBox 42"/>
            <p:cNvSpPr/>
            <p:nvPr/>
          </p:nvSpPr>
          <p:spPr>
            <a:xfrm>
              <a:off x="0" y="0"/>
              <a:ext cx="1728238" cy="368377"/>
            </a:xfrm>
            <a:prstGeom prst="rect">
              <a:avLst/>
            </a:prstGeom>
            <a:noFill/>
            <a:ln w="9525">
              <a:noFill/>
            </a:ln>
          </p:spPr>
          <p:txBody>
            <a:bodyPr>
              <a:spAutoFit/>
            </a:bodyPr>
            <a:p>
              <a:pPr algn="ctr"/>
              <a:r>
                <a:rPr lang="zh-CN" altLang="en-US" sz="1800" b="1" dirty="0">
                  <a:solidFill>
                    <a:srgbClr val="F49022"/>
                  </a:solidFill>
                  <a:latin typeface="微软雅黑" panose="020B0503020204020204" charset="-122"/>
                  <a:ea typeface="微软雅黑" panose="020B0503020204020204" charset="-122"/>
                  <a:sym typeface="宋体" panose="02010600030101010101" pitchFamily="2" charset="-122"/>
                </a:rPr>
                <a:t>通道费优势</a:t>
              </a:r>
              <a:endParaRPr lang="zh-CN" altLang="en-US" sz="1800" b="1" dirty="0">
                <a:solidFill>
                  <a:srgbClr val="F49022"/>
                </a:solidFill>
                <a:latin typeface="微软雅黑" panose="020B0503020204020204" charset="-122"/>
                <a:ea typeface="微软雅黑" panose="020B0503020204020204" charset="-122"/>
                <a:sym typeface="宋体" panose="02010600030101010101" pitchFamily="2" charset="-122"/>
              </a:endParaRPr>
            </a:p>
          </p:txBody>
        </p:sp>
        <p:sp>
          <p:nvSpPr>
            <p:cNvPr id="22552" name="TextBox 43"/>
            <p:cNvSpPr/>
            <p:nvPr/>
          </p:nvSpPr>
          <p:spPr>
            <a:xfrm>
              <a:off x="0" y="392578"/>
              <a:ext cx="1728787" cy="2307439"/>
            </a:xfrm>
            <a:prstGeom prst="rect">
              <a:avLst/>
            </a:prstGeom>
            <a:noFill/>
            <a:ln w="9525">
              <a:noFill/>
            </a:ln>
          </p:spPr>
          <p:txBody>
            <a:bodyPr>
              <a:spAutoFit/>
            </a:bodyPr>
            <a:p>
              <a:pPr algn="ctr">
                <a:lnSpc>
                  <a:spcPct val="150000"/>
                </a:lnSpc>
              </a:pPr>
              <a:r>
                <a:rPr lang="zh-CN" altLang="en-US" sz="1200" b="1" dirty="0">
                  <a:solidFill>
                    <a:srgbClr val="F49022"/>
                  </a:solidFill>
                  <a:latin typeface="微软雅黑" panose="020B0503020204020204" charset="-122"/>
                  <a:ea typeface="微软雅黑" panose="020B0503020204020204" charset="-122"/>
                  <a:sym typeface="微软雅黑" panose="020B0503020204020204" charset="-122"/>
                </a:rPr>
                <a:t>微信公众号收款：通道费</a:t>
              </a:r>
              <a:r>
                <a:rPr lang="en-US" altLang="zh-CN" sz="1200" b="1" dirty="0">
                  <a:solidFill>
                    <a:srgbClr val="F49022"/>
                  </a:solidFill>
                  <a:latin typeface="微软雅黑" panose="020B0503020204020204" charset="-122"/>
                  <a:ea typeface="微软雅黑" panose="020B0503020204020204" charset="-122"/>
                  <a:sym typeface="微软雅黑" panose="020B0503020204020204" charset="-122"/>
                </a:rPr>
                <a:t>0.4%-0.6%</a:t>
              </a:r>
              <a:r>
                <a:rPr lang="zh-CN" altLang="en-US" sz="1200" b="1" dirty="0">
                  <a:solidFill>
                    <a:srgbClr val="F49022"/>
                  </a:solidFill>
                  <a:latin typeface="微软雅黑" panose="020B0503020204020204" charset="-122"/>
                  <a:ea typeface="微软雅黑" panose="020B0503020204020204" charset="-122"/>
                  <a:sym typeface="微软雅黑" panose="020B0503020204020204" charset="-122"/>
                </a:rPr>
                <a:t>不等</a:t>
              </a:r>
              <a:endParaRPr lang="en-US" altLang="zh-CN" sz="1200" b="1" dirty="0">
                <a:solidFill>
                  <a:srgbClr val="F49022"/>
                </a:solidFill>
                <a:latin typeface="微软雅黑" panose="020B0503020204020204" charset="-122"/>
                <a:ea typeface="微软雅黑" panose="020B0503020204020204" charset="-122"/>
                <a:sym typeface="微软雅黑" panose="020B0503020204020204" charset="-122"/>
              </a:endParaRPr>
            </a:p>
            <a:p>
              <a:pPr algn="ctr">
                <a:lnSpc>
                  <a:spcPct val="150000"/>
                </a:lnSpc>
              </a:pPr>
              <a:r>
                <a:rPr lang="zh-CN" altLang="en-US" sz="1200" b="1" dirty="0">
                  <a:solidFill>
                    <a:srgbClr val="F49022"/>
                  </a:solidFill>
                  <a:latin typeface="微软雅黑" panose="020B0503020204020204" charset="-122"/>
                  <a:ea typeface="微软雅黑" panose="020B0503020204020204" charset="-122"/>
                  <a:sym typeface="微软雅黑" panose="020B0503020204020204" charset="-122"/>
                </a:rPr>
                <a:t>第三方支付公司：通道费</a:t>
              </a:r>
              <a:r>
                <a:rPr lang="en-US" altLang="zh-CN" sz="1200" b="1" dirty="0">
                  <a:solidFill>
                    <a:srgbClr val="F49022"/>
                  </a:solidFill>
                  <a:latin typeface="微软雅黑" panose="020B0503020204020204" charset="-122"/>
                  <a:ea typeface="微软雅黑" panose="020B0503020204020204" charset="-122"/>
                  <a:sym typeface="微软雅黑" panose="020B0503020204020204" charset="-122"/>
                </a:rPr>
                <a:t>0.4%</a:t>
              </a:r>
              <a:r>
                <a:rPr lang="zh-CN" altLang="en-US" sz="1200" b="1" dirty="0">
                  <a:solidFill>
                    <a:srgbClr val="F49022"/>
                  </a:solidFill>
                  <a:latin typeface="微软雅黑" panose="020B0503020204020204" charset="-122"/>
                  <a:ea typeface="微软雅黑" panose="020B0503020204020204" charset="-122"/>
                  <a:sym typeface="微软雅黑" panose="020B0503020204020204" charset="-122"/>
                </a:rPr>
                <a:t>左右</a:t>
              </a:r>
              <a:endParaRPr lang="zh-CN" altLang="en-US" sz="1200" b="1" dirty="0">
                <a:solidFill>
                  <a:srgbClr val="F49022"/>
                </a:solidFill>
                <a:latin typeface="微软雅黑" panose="020B0503020204020204" charset="-122"/>
                <a:ea typeface="微软雅黑" panose="020B0503020204020204" charset="-122"/>
                <a:sym typeface="微软雅黑" panose="020B0503020204020204" charset="-122"/>
              </a:endParaRPr>
            </a:p>
            <a:p>
              <a:pPr algn="ctr">
                <a:lnSpc>
                  <a:spcPct val="150000"/>
                </a:lnSpc>
              </a:pPr>
              <a:r>
                <a:rPr lang="zh-CN" altLang="en-US" sz="1200" b="1" dirty="0">
                  <a:solidFill>
                    <a:srgbClr val="F49022"/>
                  </a:solidFill>
                  <a:latin typeface="微软雅黑" panose="020B0503020204020204" charset="-122"/>
                  <a:ea typeface="微软雅黑" panose="020B0503020204020204" charset="-122"/>
                  <a:sym typeface="微软雅黑" panose="020B0503020204020204" charset="-122"/>
                </a:rPr>
                <a:t>其他银行收款：通道费</a:t>
              </a:r>
              <a:r>
                <a:rPr lang="en-US" altLang="zh-CN" sz="1200" b="1" dirty="0">
                  <a:solidFill>
                    <a:srgbClr val="F49022"/>
                  </a:solidFill>
                  <a:latin typeface="微软雅黑" panose="020B0503020204020204" charset="-122"/>
                  <a:ea typeface="微软雅黑" panose="020B0503020204020204" charset="-122"/>
                  <a:sym typeface="微软雅黑" panose="020B0503020204020204" charset="-122"/>
                </a:rPr>
                <a:t>0.3%</a:t>
              </a:r>
              <a:r>
                <a:rPr lang="zh-CN" altLang="en-US" sz="1200" b="1" dirty="0">
                  <a:solidFill>
                    <a:srgbClr val="F49022"/>
                  </a:solidFill>
                  <a:latin typeface="微软雅黑" panose="020B0503020204020204" charset="-122"/>
                  <a:ea typeface="微软雅黑" panose="020B0503020204020204" charset="-122"/>
                  <a:sym typeface="微软雅黑" panose="020B0503020204020204" charset="-122"/>
                </a:rPr>
                <a:t>左右</a:t>
              </a:r>
              <a:endParaRPr lang="zh-CN" altLang="en-US" sz="1200" b="1" dirty="0">
                <a:solidFill>
                  <a:srgbClr val="F49022"/>
                </a:solidFill>
                <a:latin typeface="微软雅黑" panose="020B0503020204020204" charset="-122"/>
                <a:ea typeface="微软雅黑" panose="020B0503020204020204" charset="-122"/>
                <a:sym typeface="微软雅黑" panose="020B0503020204020204" charset="-122"/>
              </a:endParaRPr>
            </a:p>
            <a:p>
              <a:pPr algn="ctr">
                <a:lnSpc>
                  <a:spcPct val="150000"/>
                </a:lnSpc>
              </a:pPr>
              <a:r>
                <a:rPr lang="zh-CN" altLang="en-US" sz="1200" b="1" dirty="0">
                  <a:solidFill>
                    <a:srgbClr val="F49022"/>
                  </a:solidFill>
                  <a:latin typeface="微软雅黑" panose="020B0503020204020204" charset="-122"/>
                  <a:ea typeface="微软雅黑" panose="020B0503020204020204" charset="-122"/>
                  <a:sym typeface="微软雅黑" panose="020B0503020204020204" charset="-122"/>
                </a:rPr>
                <a:t>创厦科技：通道费</a:t>
              </a:r>
              <a:r>
                <a:rPr lang="en-US" altLang="zh-CN" sz="1200" b="1" dirty="0">
                  <a:solidFill>
                    <a:srgbClr val="F49022"/>
                  </a:solidFill>
                  <a:latin typeface="微软雅黑" panose="020B0503020204020204" charset="-122"/>
                  <a:ea typeface="微软雅黑" panose="020B0503020204020204" charset="-122"/>
                  <a:sym typeface="微软雅黑" panose="020B0503020204020204" charset="-122"/>
                </a:rPr>
                <a:t>0.12%</a:t>
              </a:r>
              <a:endParaRPr lang="zh-CN" altLang="en-US" sz="1200" b="1" dirty="0">
                <a:solidFill>
                  <a:srgbClr val="F49022"/>
                </a:solidFill>
                <a:latin typeface="微软雅黑" panose="020B0503020204020204" charset="-122"/>
                <a:ea typeface="微软雅黑" panose="020B0503020204020204" charset="-122"/>
                <a:sym typeface="微软雅黑" panose="020B0503020204020204" charset="-122"/>
              </a:endParaRPr>
            </a:p>
          </p:txBody>
        </p:sp>
      </p:grpSp>
      <p:grpSp>
        <p:nvGrpSpPr>
          <p:cNvPr id="6" name="组合 3"/>
          <p:cNvGrpSpPr/>
          <p:nvPr/>
        </p:nvGrpSpPr>
        <p:grpSpPr>
          <a:xfrm>
            <a:off x="2616201" y="1273173"/>
            <a:ext cx="3478213" cy="3763963"/>
            <a:chOff x="1" y="-2"/>
            <a:chExt cx="3477329" cy="3764584"/>
          </a:xfrm>
        </p:grpSpPr>
        <p:sp>
          <p:nvSpPr>
            <p:cNvPr id="22548" name="AutoShape 5"/>
            <p:cNvSpPr/>
            <p:nvPr/>
          </p:nvSpPr>
          <p:spPr>
            <a:xfrm rot="5078397">
              <a:off x="-143627" y="143626"/>
              <a:ext cx="3764584" cy="3477329"/>
            </a:xfrm>
            <a:custGeom>
              <a:avLst/>
              <a:gdLst>
                <a:gd name="txL" fmla="*/ 0 w 21600"/>
                <a:gd name="txT" fmla="*/ 0 h 21600"/>
                <a:gd name="txR" fmla="*/ 21600 w 21600"/>
                <a:gd name="txB" fmla="*/ 21600 h 21600"/>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EE3636">
                <a:alpha val="100000"/>
              </a:srgbClr>
            </a:solidFill>
            <a:ln w="3175" cap="flat" cmpd="sng">
              <a:solidFill>
                <a:srgbClr val="D3E2FF">
                  <a:alpha val="100000"/>
                </a:srgbClr>
              </a:solidFill>
              <a:prstDash val="solid"/>
              <a:bevel/>
              <a:headEnd type="none" w="med" len="med"/>
              <a:tailEnd type="none" w="med" len="med"/>
            </a:ln>
          </p:spPr>
          <p:txBody>
            <a:bodyPr/>
            <a:p>
              <a:endParaRPr lang="zh-CN" altLang="en-US"/>
            </a:p>
          </p:txBody>
        </p:sp>
        <p:sp>
          <p:nvSpPr>
            <p:cNvPr id="10266" name="WordArt 8"/>
            <p:cNvSpPr>
              <a:spLocks noChangeArrowheads="1" noChangeShapeType="1" noTextEdit="1"/>
            </p:cNvSpPr>
            <p:nvPr/>
          </p:nvSpPr>
          <p:spPr bwMode="auto">
            <a:xfrm rot="79672">
              <a:off x="747206" y="2039319"/>
              <a:ext cx="1915943" cy="1378812"/>
            </a:xfrm>
            <a:prstGeom prst="rect">
              <a:avLst/>
            </a:prstGeom>
          </p:spPr>
          <p:txBody>
            <a:bodyPr spcFirstLastPara="1" wrap="none" numCol="1" fromWordArt="1">
              <a:prstTxWarp prst="textArchDown">
                <a:avLst>
                  <a:gd name="adj" fmla="val 1788643"/>
                </a:avLst>
              </a:prstTxWarp>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 b="0" i="0" u="none" kern="10" cap="none" spc="0" normalizeH="0" baseline="0" noProof="0">
                  <a:ln w="6350" cmpd="sng">
                    <a:noFill/>
                    <a:bevel/>
                  </a:ln>
                  <a:solidFill>
                    <a:schemeClr val="bg1"/>
                  </a:solidFill>
                  <a:effectLst/>
                  <a:uLnTx/>
                  <a:uFillTx/>
                  <a:latin typeface="微软雅黑" panose="020B0503020204020204" charset="-122"/>
                  <a:ea typeface="微软雅黑" panose="020B0503020204020204" charset="-122"/>
                  <a:cs typeface="+mn-cs"/>
                </a:rPr>
                <a:t>灵活收款</a:t>
              </a:r>
              <a:endParaRPr kumimoji="0" lang="zh-CN" altLang="en-US" sz="200" b="0" i="0" u="none" kern="10" cap="none" spc="0" normalizeH="0" baseline="0" noProof="0">
                <a:ln w="6350" cmpd="sng">
                  <a:noFill/>
                  <a:bevel/>
                </a:ln>
                <a:solidFill>
                  <a:schemeClr val="bg1"/>
                </a:solidFill>
                <a:effectLst/>
                <a:uLnTx/>
                <a:uFillTx/>
                <a:latin typeface="微软雅黑" panose="020B0503020204020204" charset="-122"/>
                <a:ea typeface="微软雅黑" panose="020B0503020204020204" charset="-122"/>
                <a:cs typeface="+mn-cs"/>
              </a:endParaRPr>
            </a:p>
          </p:txBody>
        </p:sp>
      </p:grpSp>
      <p:grpSp>
        <p:nvGrpSpPr>
          <p:cNvPr id="7" name="组合 47"/>
          <p:cNvGrpSpPr/>
          <p:nvPr/>
        </p:nvGrpSpPr>
        <p:grpSpPr>
          <a:xfrm>
            <a:off x="5591175" y="4210050"/>
            <a:ext cx="2816860" cy="1269365"/>
            <a:chOff x="0" y="0"/>
            <a:chExt cx="2816160" cy="1269744"/>
          </a:xfrm>
        </p:grpSpPr>
        <p:sp>
          <p:nvSpPr>
            <p:cNvPr id="22545" name="Line 18"/>
            <p:cNvSpPr/>
            <p:nvPr/>
          </p:nvSpPr>
          <p:spPr>
            <a:xfrm flipH="1">
              <a:off x="0" y="343002"/>
              <a:ext cx="2816160" cy="635"/>
            </a:xfrm>
            <a:prstGeom prst="line">
              <a:avLst/>
            </a:prstGeom>
            <a:ln w="19050" cap="flat" cmpd="sng">
              <a:solidFill>
                <a:srgbClr val="53C3B0"/>
              </a:solidFill>
              <a:prstDash val="solid"/>
              <a:bevel/>
              <a:headEnd type="none" w="med" len="med"/>
              <a:tailEnd type="triangle" w="med" len="med"/>
            </a:ln>
          </p:spPr>
        </p:sp>
        <p:sp>
          <p:nvSpPr>
            <p:cNvPr id="22546" name="TextBox 19"/>
            <p:cNvSpPr/>
            <p:nvPr/>
          </p:nvSpPr>
          <p:spPr>
            <a:xfrm>
              <a:off x="691075" y="0"/>
              <a:ext cx="1728238" cy="306796"/>
            </a:xfrm>
            <a:prstGeom prst="rect">
              <a:avLst/>
            </a:prstGeom>
            <a:noFill/>
            <a:ln w="9525">
              <a:noFill/>
            </a:ln>
          </p:spPr>
          <p:txBody>
            <a:bodyPr>
              <a:spAutoFit/>
            </a:bodyPr>
            <a:p>
              <a:pPr algn="ctr"/>
              <a:r>
                <a:rPr lang="zh-CN" altLang="en-US" sz="1400" b="1" dirty="0">
                  <a:solidFill>
                    <a:srgbClr val="53C3B0"/>
                  </a:solidFill>
                  <a:latin typeface="微软雅黑" panose="020B0503020204020204" charset="-122"/>
                  <a:ea typeface="微软雅黑" panose="020B0503020204020204" charset="-122"/>
                  <a:sym typeface="宋体" panose="02010600030101010101" pitchFamily="2" charset="-122"/>
                </a:rPr>
                <a:t>灵活收款</a:t>
              </a:r>
              <a:endParaRPr lang="zh-CN" altLang="en-US" sz="1400" b="1" dirty="0">
                <a:solidFill>
                  <a:srgbClr val="53C3B0"/>
                </a:solidFill>
                <a:latin typeface="微软雅黑" panose="020B0503020204020204" charset="-122"/>
                <a:ea typeface="微软雅黑" panose="020B0503020204020204" charset="-122"/>
                <a:sym typeface="宋体" panose="02010600030101010101" pitchFamily="2" charset="-122"/>
              </a:endParaRPr>
            </a:p>
          </p:txBody>
        </p:sp>
        <p:sp>
          <p:nvSpPr>
            <p:cNvPr id="22547" name="TextBox 20"/>
            <p:cNvSpPr/>
            <p:nvPr/>
          </p:nvSpPr>
          <p:spPr>
            <a:xfrm>
              <a:off x="277426" y="347449"/>
              <a:ext cx="2513975" cy="922295"/>
            </a:xfrm>
            <a:prstGeom prst="rect">
              <a:avLst/>
            </a:prstGeom>
            <a:noFill/>
            <a:ln w="9525">
              <a:noFill/>
            </a:ln>
          </p:spPr>
          <p:txBody>
            <a:bodyPr wrap="square">
              <a:spAutoFit/>
            </a:bodyPr>
            <a:p>
              <a:pPr algn="ctr">
                <a:lnSpc>
                  <a:spcPct val="150000"/>
                </a:lnSpc>
              </a:pPr>
              <a:r>
                <a:rPr lang="zh-CN" altLang="en-US" sz="1200" b="1" dirty="0">
                  <a:solidFill>
                    <a:srgbClr val="53C3B0"/>
                  </a:solidFill>
                  <a:latin typeface="微软雅黑" panose="020B0503020204020204" charset="-122"/>
                  <a:ea typeface="微软雅黑" panose="020B0503020204020204" charset="-122"/>
                  <a:sym typeface="微软雅黑" panose="020B0503020204020204" charset="-122"/>
                </a:rPr>
                <a:t>支持公户收款</a:t>
              </a:r>
              <a:endParaRPr lang="zh-CN" altLang="en-US" sz="1200" b="1" dirty="0">
                <a:solidFill>
                  <a:srgbClr val="53C3B0"/>
                </a:solidFill>
                <a:latin typeface="微软雅黑" panose="020B0503020204020204" charset="-122"/>
                <a:ea typeface="微软雅黑" panose="020B0503020204020204" charset="-122"/>
                <a:sym typeface="微软雅黑" panose="020B0503020204020204" charset="-122"/>
              </a:endParaRPr>
            </a:p>
            <a:p>
              <a:pPr algn="ctr">
                <a:lnSpc>
                  <a:spcPct val="150000"/>
                </a:lnSpc>
              </a:pPr>
              <a:r>
                <a:rPr lang="zh-CN" altLang="en-US" sz="1200" b="1" dirty="0">
                  <a:solidFill>
                    <a:srgbClr val="53C3B0"/>
                  </a:solidFill>
                  <a:latin typeface="微软雅黑" panose="020B0503020204020204" charset="-122"/>
                  <a:ea typeface="微软雅黑" panose="020B0503020204020204" charset="-122"/>
                  <a:sym typeface="微软雅黑" panose="020B0503020204020204" charset="-122"/>
                </a:rPr>
                <a:t>支持私户收款</a:t>
              </a:r>
              <a:endParaRPr lang="zh-CN" altLang="en-US" sz="1200" b="1" dirty="0">
                <a:solidFill>
                  <a:srgbClr val="53C3B0"/>
                </a:solidFill>
                <a:latin typeface="微软雅黑" panose="020B0503020204020204" charset="-122"/>
                <a:ea typeface="微软雅黑" panose="020B0503020204020204" charset="-122"/>
                <a:sym typeface="微软雅黑" panose="020B0503020204020204" charset="-122"/>
              </a:endParaRPr>
            </a:p>
            <a:p>
              <a:pPr algn="ctr">
                <a:lnSpc>
                  <a:spcPct val="150000"/>
                </a:lnSpc>
              </a:pPr>
              <a:r>
                <a:rPr lang="zh-CN" altLang="en-US" sz="1200" b="1" dirty="0">
                  <a:solidFill>
                    <a:srgbClr val="53C3B0"/>
                  </a:solidFill>
                  <a:latin typeface="微软雅黑" panose="020B0503020204020204" charset="-122"/>
                  <a:ea typeface="微软雅黑" panose="020B0503020204020204" charset="-122"/>
                  <a:sym typeface="微软雅黑" panose="020B0503020204020204" charset="-122"/>
                </a:rPr>
                <a:t>同时支持部分对公部分对私</a:t>
              </a:r>
              <a:endParaRPr lang="zh-CN" altLang="en-US" sz="1200" b="1" dirty="0">
                <a:solidFill>
                  <a:srgbClr val="53C3B0"/>
                </a:solidFill>
                <a:latin typeface="微软雅黑" panose="020B0503020204020204" charset="-122"/>
                <a:ea typeface="微软雅黑" panose="020B0503020204020204" charset="-122"/>
                <a:sym typeface="微软雅黑" panose="020B0503020204020204" charset="-122"/>
              </a:endParaRPr>
            </a:p>
          </p:txBody>
        </p:sp>
      </p:grpSp>
      <p:pic>
        <p:nvPicPr>
          <p:cNvPr id="18" name="图片 17"/>
          <p:cNvPicPr>
            <a:picLocks noChangeAspect="1"/>
          </p:cNvPicPr>
          <p:nvPr>
            <p:custDataLst>
              <p:tags r:id="rId1"/>
            </p:custDataLst>
          </p:nvPr>
        </p:nvPicPr>
        <p:blipFill>
          <a:blip r:embed="rId2"/>
          <a:stretch>
            <a:fillRect/>
          </a:stretch>
        </p:blipFill>
        <p:spPr>
          <a:xfrm>
            <a:off x="7668260" y="121285"/>
            <a:ext cx="1375410" cy="43307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filter="wipe(down)">
                                      <p:cBhvr>
                                        <p:cTn id="7" dur="500"/>
                                        <p:tgtEl>
                                          <p:spTgt spid="10242"/>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0243"/>
                                        </p:tgtEl>
                                        <p:attrNameLst>
                                          <p:attrName>style.visibility</p:attrName>
                                        </p:attrNameLst>
                                      </p:cBhvr>
                                      <p:to>
                                        <p:strVal val="visible"/>
                                      </p:to>
                                    </p:set>
                                    <p:anim calcmode="lin" valueType="num">
                                      <p:cBhvr>
                                        <p:cTn id="11" dur="500" decel="50000" fill="hold">
                                          <p:stCondLst>
                                            <p:cond delay="0"/>
                                          </p:stCondLst>
                                        </p:cTn>
                                        <p:tgtEl>
                                          <p:spTgt spid="10243"/>
                                        </p:tgtEl>
                                        <p:attrNameLst>
                                          <p:attrName>style.rotation</p:attrName>
                                        </p:attrNameLst>
                                      </p:cBhvr>
                                      <p:tavLst>
                                        <p:tav tm="0">
                                          <p:val>
                                            <p:fltVal val="-90.000000"/>
                                          </p:val>
                                        </p:tav>
                                        <p:tav tm="100000">
                                          <p:val>
                                            <p:fltVal val="0.000000"/>
                                          </p:val>
                                        </p:tav>
                                      </p:tavLst>
                                    </p:anim>
                                    <p:anim calcmode="lin" valueType="num">
                                      <p:cBhvr>
                                        <p:cTn id="12" dur="500" decel="50000" fill="hold">
                                          <p:stCondLst>
                                            <p:cond delay="0"/>
                                          </p:stCondLst>
                                        </p:cTn>
                                        <p:tgtEl>
                                          <p:spTgt spid="1024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0243"/>
                                        </p:tgtEl>
                                        <p:attrNameLst>
                                          <p:attrName>ppt_w</p:attrName>
                                        </p:attrNameLst>
                                      </p:cBhvr>
                                      <p:tavLst>
                                        <p:tav tm="0">
                                          <p:val>
                                            <p:strVal val="#ppt_w*.05"/>
                                          </p:val>
                                        </p:tav>
                                        <p:tav tm="100000">
                                          <p:val>
                                            <p:strVal val="#ppt_w"/>
                                          </p:val>
                                        </p:tav>
                                      </p:tavLst>
                                    </p:anim>
                                    <p:anim calcmode="lin" valueType="num">
                                      <p:cBhvr>
                                        <p:cTn id="14" dur="1000" fill="hold"/>
                                        <p:tgtEl>
                                          <p:spTgt spid="1024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024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024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0243"/>
                                        </p:tgtEl>
                                        <p:attrNameLst>
                                          <p:attrName>ppt_y</p:attrName>
                                        </p:attrNameLst>
                                      </p:cBhvr>
                                      <p:tavLst>
                                        <p:tav tm="0">
                                          <p:val>
                                            <p:strVal val="#ppt_y+.1"/>
                                          </p:val>
                                        </p:tav>
                                        <p:tav tm="100000">
                                          <p:val>
                                            <p:strVal val="#ppt_y"/>
                                          </p:val>
                                        </p:tav>
                                      </p:tavLst>
                                    </p:anim>
                                    <p:animEffect filter="fade">
                                      <p:cBhvr>
                                        <p:cTn id="18" dur="1000" decel="50000">
                                          <p:stCondLst>
                                            <p:cond delay="0"/>
                                          </p:stCondLst>
                                        </p:cTn>
                                        <p:tgtEl>
                                          <p:spTgt spid="10243"/>
                                        </p:tgtEl>
                                      </p:cBhvr>
                                    </p:animEffect>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0244"/>
                                        </p:tgtEl>
                                        <p:attrNameLst>
                                          <p:attrName>style.visibility</p:attrName>
                                        </p:attrNameLst>
                                      </p:cBhvr>
                                      <p:to>
                                        <p:strVal val="visible"/>
                                      </p:to>
                                    </p:set>
                                    <p:anim calcmode="lin" valueType="num">
                                      <p:cBhvr>
                                        <p:cTn id="22" dur="500" fill="hold"/>
                                        <p:tgtEl>
                                          <p:spTgt spid="10244"/>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0244"/>
                                        </p:tgtEl>
                                        <p:attrNameLst>
                                          <p:attrName>ppt_y</p:attrName>
                                        </p:attrNameLst>
                                      </p:cBhvr>
                                      <p:tavLst>
                                        <p:tav tm="0">
                                          <p:val>
                                            <p:strVal val="#ppt_y"/>
                                          </p:val>
                                        </p:tav>
                                        <p:tav tm="100000">
                                          <p:val>
                                            <p:strVal val="#ppt_y"/>
                                          </p:val>
                                        </p:tav>
                                      </p:tavLst>
                                    </p:anim>
                                    <p:anim calcmode="lin" valueType="num">
                                      <p:cBhvr>
                                        <p:cTn id="24" dur="500" fill="hold"/>
                                        <p:tgtEl>
                                          <p:spTgt spid="10244"/>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0244"/>
                                        </p:tgtEl>
                                        <p:attrNameLst>
                                          <p:attrName>ppt_w</p:attrName>
                                        </p:attrNameLst>
                                      </p:cBhvr>
                                      <p:tavLst>
                                        <p:tav tm="0">
                                          <p:val>
                                            <p:strVal val="#ppt_w/10"/>
                                          </p:val>
                                        </p:tav>
                                        <p:tav tm="50000">
                                          <p:val>
                                            <p:strVal val="#ppt_w+.01"/>
                                          </p:val>
                                        </p:tav>
                                        <p:tav tm="100000">
                                          <p:val>
                                            <p:strVal val="#ppt_w"/>
                                          </p:val>
                                        </p:tav>
                                      </p:tavLst>
                                    </p:anim>
                                    <p:animEffect filter="fade">
                                      <p:cBhvr>
                                        <p:cTn id="26" dur="500" tmFilter="0,0; .5, 1; 1, 1"/>
                                        <p:tgtEl>
                                          <p:spTgt spid="10244"/>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0249"/>
                                        </p:tgtEl>
                                        <p:attrNameLst>
                                          <p:attrName>style.visibility</p:attrName>
                                        </p:attrNameLst>
                                      </p:cBhvr>
                                      <p:to>
                                        <p:strVal val="visible"/>
                                      </p:to>
                                    </p:set>
                                    <p:animEffect filter="fade">
                                      <p:cBhvr>
                                        <p:cTn id="30" dur="500"/>
                                        <p:tgtEl>
                                          <p:spTgt spid="10249"/>
                                        </p:tgtEl>
                                      </p:cBhvr>
                                    </p:animEffect>
                                  </p:childTnLst>
                                </p:cTn>
                              </p:par>
                            </p:childTnLst>
                          </p:cTn>
                        </p:par>
                        <p:par>
                          <p:cTn id="31" fill="hold">
                            <p:stCondLst>
                              <p:cond delay="2500"/>
                            </p:stCondLst>
                            <p:childTnLst>
                              <p:par>
                                <p:cTn id="32" presetID="22" presetClass="entr" presetSubtype="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filter="wipe(up)">
                                      <p:cBhvr>
                                        <p:cTn id="34" dur="500"/>
                                        <p:tgtEl>
                                          <p:spTgt spid="2"/>
                                        </p:tgtEl>
                                      </p:cBhvr>
                                    </p:animEffect>
                                  </p:childTnLst>
                                </p:cTn>
                              </p:par>
                            </p:childTnLst>
                          </p:cTn>
                        </p:par>
                        <p:par>
                          <p:cTn id="35" fill="hold">
                            <p:stCondLst>
                              <p:cond delay="3000"/>
                            </p:stCondLst>
                            <p:childTnLst>
                              <p:par>
                                <p:cTn id="36" presetID="22" presetClass="entr" presetSubtype="2"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filter="wipe(right)">
                                      <p:cBhvr>
                                        <p:cTn id="38" dur="500"/>
                                        <p:tgtEl>
                                          <p:spTgt spid="3"/>
                                        </p:tgtEl>
                                      </p:cBhvr>
                                    </p:animEffect>
                                  </p:childTnLst>
                                </p:cTn>
                              </p:par>
                            </p:childTnLst>
                          </p:cTn>
                        </p:par>
                        <p:par>
                          <p:cTn id="39" fill="hold">
                            <p:stCondLst>
                              <p:cond delay="3500"/>
                            </p:stCondLst>
                            <p:childTnLst>
                              <p:par>
                                <p:cTn id="40" presetID="22" presetClass="entr" presetSubtype="2"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filter="wipe(right)">
                                      <p:cBhvr>
                                        <p:cTn id="42" dur="500"/>
                                        <p:tgtEl>
                                          <p:spTgt spid="6"/>
                                        </p:tgtEl>
                                      </p:cBhvr>
                                    </p:animEffect>
                                  </p:childTnLst>
                                </p:cTn>
                              </p:par>
                            </p:childTnLst>
                          </p:cTn>
                        </p:par>
                        <p:par>
                          <p:cTn id="43" fill="hold">
                            <p:stCondLst>
                              <p:cond delay="4000"/>
                            </p:stCondLst>
                            <p:childTnLst>
                              <p:par>
                                <p:cTn id="44" presetID="22" presetClass="entr" presetSubtype="2"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filter="wipe(right)">
                                      <p:cBhvr>
                                        <p:cTn id="46" dur="500"/>
                                        <p:tgtEl>
                                          <p:spTgt spid="7"/>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filter="wipe(down)">
                                      <p:cBhvr>
                                        <p:cTn id="50" dur="500"/>
                                        <p:tgtEl>
                                          <p:spTgt spid="4"/>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filter="wipe(left)">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ldLvl="0" animBg="1"/>
      <p:bldP spid="10243" grpId="0" bldLvl="0"/>
      <p:bldP spid="10244" grpId="0" bldLvl="0"/>
      <p:bldP spid="10249"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29698" name="矩形 3"/>
          <p:cNvSpPr/>
          <p:nvPr/>
        </p:nvSpPr>
        <p:spPr>
          <a:xfrm>
            <a:off x="0" y="265113"/>
            <a:ext cx="179388" cy="720725"/>
          </a:xfrm>
          <a:prstGeom prst="rect">
            <a:avLst/>
          </a:prstGeom>
          <a:solidFill>
            <a:srgbClr val="53C3B0"/>
          </a:solidFill>
          <a:ln w="25400">
            <a:noFill/>
          </a:ln>
        </p:spPr>
        <p:txBody>
          <a:bodyPr anchor="ctr" anchorCtr="0"/>
          <a:p>
            <a:pPr algn="ctr"/>
            <a:endParaRPr lang="zh-CN" altLang="zh-CN" dirty="0">
              <a:solidFill>
                <a:srgbClr val="F4822D"/>
              </a:solidFill>
              <a:latin typeface="宋体" panose="02010600030101010101" pitchFamily="2" charset="-122"/>
              <a:sym typeface="宋体" panose="02010600030101010101" pitchFamily="2" charset="-122"/>
            </a:endParaRPr>
          </a:p>
        </p:txBody>
      </p:sp>
      <p:sp>
        <p:nvSpPr>
          <p:cNvPr id="29699" name="TextBox 4"/>
          <p:cNvSpPr/>
          <p:nvPr/>
        </p:nvSpPr>
        <p:spPr>
          <a:xfrm>
            <a:off x="201613" y="395605"/>
            <a:ext cx="2621280" cy="460375"/>
          </a:xfrm>
          <a:prstGeom prst="rect">
            <a:avLst/>
          </a:prstGeom>
          <a:noFill/>
          <a:ln w="9525">
            <a:noFill/>
          </a:ln>
        </p:spPr>
        <p:txBody>
          <a:bodyPr wrap="none">
            <a:spAutoFit/>
          </a:bodyPr>
          <a:p>
            <a:r>
              <a:rPr lang="zh-CN" altLang="en-US" sz="2400" b="1" dirty="0">
                <a:solidFill>
                  <a:srgbClr val="53C3B0"/>
                </a:solidFill>
                <a:latin typeface="微软雅黑" panose="020B0503020204020204" charset="-122"/>
                <a:ea typeface="微软雅黑" panose="020B0503020204020204" charset="-122"/>
                <a:sym typeface="微软雅黑" panose="020B0503020204020204" charset="-122"/>
              </a:rPr>
              <a:t>后台软件功能介绍</a:t>
            </a:r>
            <a:endParaRPr lang="zh-CN" altLang="en-US" sz="2400" b="1" dirty="0">
              <a:solidFill>
                <a:srgbClr val="53C3B0"/>
              </a:solidFill>
              <a:latin typeface="微软雅黑" panose="020B0503020204020204" charset="-122"/>
              <a:ea typeface="微软雅黑" panose="020B0503020204020204" charset="-122"/>
              <a:sym typeface="微软雅黑" panose="020B0503020204020204" charset="-122"/>
            </a:endParaRPr>
          </a:p>
        </p:txBody>
      </p:sp>
      <p:sp>
        <p:nvSpPr>
          <p:cNvPr id="41990" name="矩形 6"/>
          <p:cNvSpPr/>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1991" name="矩形 7"/>
          <p:cNvSpPr/>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1992" name="矩形 8"/>
          <p:cNvSpPr/>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1993" name="矩形 9"/>
          <p:cNvSpPr/>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29707" name="TextBox 12"/>
          <p:cNvSpPr/>
          <p:nvPr/>
        </p:nvSpPr>
        <p:spPr>
          <a:xfrm>
            <a:off x="403225" y="1391920"/>
            <a:ext cx="3911600" cy="3202305"/>
          </a:xfrm>
          <a:prstGeom prst="rect">
            <a:avLst/>
          </a:prstGeom>
          <a:noFill/>
          <a:ln w="12700" cmpd="sng">
            <a:solidFill>
              <a:srgbClr val="FE753E"/>
            </a:solidFill>
            <a:prstDash val="sysDot"/>
          </a:ln>
        </p:spPr>
        <p:txBody>
          <a:bodyPr>
            <a:noAutofit/>
          </a:bodyPr>
          <a:p>
            <a:pPr>
              <a:lnSpc>
                <a:spcPct val="200000"/>
              </a:lnSpc>
            </a:pPr>
            <a:r>
              <a:rPr lang="en-US" sz="1400" b="1" dirty="0">
                <a:solidFill>
                  <a:srgbClr val="53C3B0"/>
                </a:solidFill>
                <a:latin typeface="宋体" panose="02010600030101010101" pitchFamily="2" charset="-122"/>
                <a:sym typeface="宋体" panose="02010600030101010101" pitchFamily="2" charset="-122"/>
              </a:rPr>
              <a:t>   </a:t>
            </a:r>
            <a:r>
              <a:rPr sz="1400" b="1" dirty="0">
                <a:solidFill>
                  <a:srgbClr val="53C3B0"/>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学校通过校园订餐平台可以便捷地获取管理数据，不再人工报餐，可查看各班级缴费情况，支持学校班级自动升班等，省去统计、对账繁琐的沟通工作，可实时查询订餐及停餐数据，做到精准备餐，减少食材浪费，退餐请假完全透明化，保障资金安全。通过数字化管理平台，提高工作效率，节约人力成本，提高经营收益。</a:t>
            </a:r>
            <a:endParaRPr sz="1400" b="1" dirty="0">
              <a:solidFill>
                <a:srgbClr val="53C3B0"/>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29708" name="矩形 13"/>
          <p:cNvSpPr/>
          <p:nvPr/>
        </p:nvSpPr>
        <p:spPr>
          <a:xfrm>
            <a:off x="446405" y="1489075"/>
            <a:ext cx="3642995" cy="368300"/>
          </a:xfrm>
          <a:prstGeom prst="rect">
            <a:avLst/>
          </a:prstGeom>
          <a:noFill/>
          <a:ln w="9525">
            <a:noFill/>
          </a:ln>
        </p:spPr>
        <p:txBody>
          <a:bodyPr wrap="square">
            <a:spAutoFit/>
          </a:bodyPr>
          <a:p>
            <a:r>
              <a:rPr lang="en-US" altLang="zh-CN" sz="1800" b="1" dirty="0">
                <a:solidFill>
                  <a:srgbClr val="53C3B0"/>
                </a:solidFill>
                <a:latin typeface="微软雅黑" panose="020B0503020204020204" charset="-122"/>
                <a:ea typeface="微软雅黑" panose="020B0503020204020204" charset="-122"/>
                <a:sym typeface="微软雅黑" panose="020B0503020204020204" charset="-122"/>
              </a:rPr>
              <a:t>      </a:t>
            </a:r>
            <a:r>
              <a:rPr lang="en-US" altLang="zh-CN" sz="1600" b="1" dirty="0">
                <a:solidFill>
                  <a:srgbClr val="53C3B0"/>
                </a:solidFill>
                <a:latin typeface="微软雅黑" panose="020B0503020204020204" charset="-122"/>
                <a:ea typeface="微软雅黑" panose="020B0503020204020204" charset="-122"/>
                <a:sym typeface="微软雅黑" panose="020B0503020204020204" charset="-122"/>
              </a:rPr>
              <a:t> </a:t>
            </a:r>
            <a:r>
              <a:rPr lang="en-US" altLang="zh-CN" sz="1600" b="1" dirty="0">
                <a:solidFill>
                  <a:srgbClr val="F4822D"/>
                </a:solidFill>
                <a:latin typeface="微软雅黑" panose="020B0503020204020204" charset="-122"/>
                <a:ea typeface="微软雅黑" panose="020B0503020204020204" charset="-122"/>
                <a:sym typeface="微软雅黑" panose="020B0503020204020204" charset="-122"/>
              </a:rPr>
              <a:t> </a:t>
            </a:r>
            <a:endParaRPr lang="zh-CN" altLang="en-US" sz="1600" b="1" dirty="0">
              <a:solidFill>
                <a:srgbClr val="F4822D"/>
              </a:solidFill>
              <a:latin typeface="微软雅黑" panose="020B0503020204020204" charset="-122"/>
              <a:ea typeface="微软雅黑" panose="020B0503020204020204" charset="-122"/>
              <a:sym typeface="微软雅黑" panose="020B0503020204020204" charset="-122"/>
            </a:endParaRPr>
          </a:p>
        </p:txBody>
      </p:sp>
      <p:pic>
        <p:nvPicPr>
          <p:cNvPr id="2" name="图片 1"/>
          <p:cNvPicPr>
            <a:picLocks noChangeAspect="1"/>
          </p:cNvPicPr>
          <p:nvPr/>
        </p:nvPicPr>
        <p:blipFill>
          <a:blip r:embed="rId1"/>
          <a:stretch>
            <a:fillRect/>
          </a:stretch>
        </p:blipFill>
        <p:spPr>
          <a:xfrm>
            <a:off x="4356100" y="1414780"/>
            <a:ext cx="4351655" cy="3084195"/>
          </a:xfrm>
          <a:prstGeom prst="rect">
            <a:avLst/>
          </a:prstGeom>
          <a:ln w="28575" cmpd="sng">
            <a:solidFill>
              <a:srgbClr val="53C3B0"/>
            </a:solidFill>
            <a:prstDash val="solid"/>
          </a:ln>
        </p:spPr>
      </p:pic>
      <p:pic>
        <p:nvPicPr>
          <p:cNvPr id="18" name="图片 17"/>
          <p:cNvPicPr>
            <a:picLocks noChangeAspect="1"/>
          </p:cNvPicPr>
          <p:nvPr>
            <p:custDataLst>
              <p:tags r:id="rId2"/>
            </p:custDataLst>
          </p:nvPr>
        </p:nvPicPr>
        <p:blipFill>
          <a:blip r:embed="rId3"/>
          <a:stretch>
            <a:fillRect/>
          </a:stretch>
        </p:blipFill>
        <p:spPr>
          <a:xfrm>
            <a:off x="7668260" y="121285"/>
            <a:ext cx="1375410" cy="433070"/>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filter="wipe(down)">
                                      <p:cBhvr>
                                        <p:cTn id="7" dur="500"/>
                                        <p:tgtEl>
                                          <p:spTgt spid="29698"/>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29699"/>
                                        </p:tgtEl>
                                        <p:attrNameLst>
                                          <p:attrName>style.visibility</p:attrName>
                                        </p:attrNameLst>
                                      </p:cBhvr>
                                      <p:to>
                                        <p:strVal val="visible"/>
                                      </p:to>
                                    </p:set>
                                    <p:anim calcmode="lin" valueType="num">
                                      <p:cBhvr>
                                        <p:cTn id="11" dur="500" decel="50000" fill="hold">
                                          <p:stCondLst>
                                            <p:cond delay="0"/>
                                          </p:stCondLst>
                                        </p:cTn>
                                        <p:tgtEl>
                                          <p:spTgt spid="29699"/>
                                        </p:tgtEl>
                                        <p:attrNameLst>
                                          <p:attrName>style.rotation</p:attrName>
                                        </p:attrNameLst>
                                      </p:cBhvr>
                                      <p:tavLst>
                                        <p:tav tm="0">
                                          <p:val>
                                            <p:fltVal val="-90.000000"/>
                                          </p:val>
                                        </p:tav>
                                        <p:tav tm="100000">
                                          <p:val>
                                            <p:fltVal val="0.000000"/>
                                          </p:val>
                                        </p:tav>
                                      </p:tavLst>
                                    </p:anim>
                                    <p:anim calcmode="lin" valueType="num">
                                      <p:cBhvr>
                                        <p:cTn id="12" dur="500" decel="50000" fill="hold">
                                          <p:stCondLst>
                                            <p:cond delay="0"/>
                                          </p:stCondLst>
                                        </p:cTn>
                                        <p:tgtEl>
                                          <p:spTgt spid="29699"/>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29699"/>
                                        </p:tgtEl>
                                        <p:attrNameLst>
                                          <p:attrName>ppt_w</p:attrName>
                                        </p:attrNameLst>
                                      </p:cBhvr>
                                      <p:tavLst>
                                        <p:tav tm="0">
                                          <p:val>
                                            <p:strVal val="#ppt_w*.05"/>
                                          </p:val>
                                        </p:tav>
                                        <p:tav tm="100000">
                                          <p:val>
                                            <p:strVal val="#ppt_w"/>
                                          </p:val>
                                        </p:tav>
                                      </p:tavLst>
                                    </p:anim>
                                    <p:anim calcmode="lin" valueType="num">
                                      <p:cBhvr>
                                        <p:cTn id="14" dur="1000" fill="hold"/>
                                        <p:tgtEl>
                                          <p:spTgt spid="29699"/>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29699"/>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29699"/>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29699"/>
                                        </p:tgtEl>
                                        <p:attrNameLst>
                                          <p:attrName>ppt_y</p:attrName>
                                        </p:attrNameLst>
                                      </p:cBhvr>
                                      <p:tavLst>
                                        <p:tav tm="0">
                                          <p:val>
                                            <p:strVal val="#ppt_y+.1"/>
                                          </p:val>
                                        </p:tav>
                                        <p:tav tm="100000">
                                          <p:val>
                                            <p:strVal val="#ppt_y"/>
                                          </p:val>
                                        </p:tav>
                                      </p:tavLst>
                                    </p:anim>
                                    <p:animEffect filter="fade">
                                      <p:cBhvr>
                                        <p:cTn id="18" dur="1000" decel="50000">
                                          <p:stCondLst>
                                            <p:cond delay="0"/>
                                          </p:stCondLst>
                                        </p:cTn>
                                        <p:tgtEl>
                                          <p:spTgt spid="2969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9708"/>
                                        </p:tgtEl>
                                        <p:attrNameLst>
                                          <p:attrName>style.visibility</p:attrName>
                                        </p:attrNameLst>
                                      </p:cBhvr>
                                      <p:to>
                                        <p:strVal val="visible"/>
                                      </p:to>
                                    </p:set>
                                    <p:animEffect filter="fade">
                                      <p:cBhvr>
                                        <p:cTn id="22" dur="1000"/>
                                        <p:tgtEl>
                                          <p:spTgt spid="29708"/>
                                        </p:tgtEl>
                                      </p:cBhvr>
                                    </p:animEffect>
                                    <p:anim calcmode="lin" valueType="num">
                                      <p:cBhvr>
                                        <p:cTn id="23" dur="1000" fill="hold"/>
                                        <p:tgtEl>
                                          <p:spTgt spid="29708"/>
                                        </p:tgtEl>
                                        <p:attrNameLst>
                                          <p:attrName>ppt_x</p:attrName>
                                        </p:attrNameLst>
                                      </p:cBhvr>
                                      <p:tavLst>
                                        <p:tav tm="0">
                                          <p:val>
                                            <p:strVal val="#ppt_x"/>
                                          </p:val>
                                        </p:tav>
                                        <p:tav tm="100000">
                                          <p:val>
                                            <p:strVal val="#ppt_x"/>
                                          </p:val>
                                        </p:tav>
                                      </p:tavLst>
                                    </p:anim>
                                    <p:anim calcmode="lin" valueType="num">
                                      <p:cBhvr>
                                        <p:cTn id="24" dur="1000" fill="hold"/>
                                        <p:tgtEl>
                                          <p:spTgt spid="29708"/>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29707"/>
                                        </p:tgtEl>
                                        <p:attrNameLst>
                                          <p:attrName>style.visibility</p:attrName>
                                        </p:attrNameLst>
                                      </p:cBhvr>
                                      <p:to>
                                        <p:strVal val="visible"/>
                                      </p:to>
                                    </p:set>
                                    <p:animEffect filter="fade">
                                      <p:cBhvr>
                                        <p:cTn id="28" dur="1000"/>
                                        <p:tgtEl>
                                          <p:spTgt spid="29707"/>
                                        </p:tgtEl>
                                      </p:cBhvr>
                                    </p:animEffect>
                                    <p:anim calcmode="lin" valueType="num">
                                      <p:cBhvr>
                                        <p:cTn id="29" dur="1000" fill="hold"/>
                                        <p:tgtEl>
                                          <p:spTgt spid="29707"/>
                                        </p:tgtEl>
                                        <p:attrNameLst>
                                          <p:attrName>ppt_x</p:attrName>
                                        </p:attrNameLst>
                                      </p:cBhvr>
                                      <p:tavLst>
                                        <p:tav tm="0">
                                          <p:val>
                                            <p:strVal val="#ppt_x"/>
                                          </p:val>
                                        </p:tav>
                                        <p:tav tm="100000">
                                          <p:val>
                                            <p:strVal val="#ppt_x"/>
                                          </p:val>
                                        </p:tav>
                                      </p:tavLst>
                                    </p:anim>
                                    <p:anim calcmode="lin" valueType="num">
                                      <p:cBhvr>
                                        <p:cTn id="30" dur="1000" fill="hold"/>
                                        <p:tgtEl>
                                          <p:spTgt spid="297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ldLvl="0" animBg="1"/>
      <p:bldP spid="29699" grpId="0" bldLvl="0"/>
      <p:bldP spid="29707" grpId="0" bldLvl="0" animBg="1"/>
      <p:bldP spid="29708"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灯片编号占位符 4"/>
          <p:cNvSpPr txBox="1">
            <a:spLocks noGrp="1"/>
          </p:cNvSpPr>
          <p:nvPr>
            <p:ph type="sldNum" sz="quarter" idx="4"/>
          </p:nvPr>
        </p:nvSpPr>
        <p:spPr>
          <a:xfrm>
            <a:off x="6553200" y="5297488"/>
            <a:ext cx="2133600" cy="303212"/>
          </a:xfrm>
        </p:spPr>
        <p:txBody>
          <a:bodyPr anchor="ctr" anchorCtr="0"/>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sym typeface="方正兰亭粗黑_GBK" pitchFamily="2" charset="-122"/>
              </a:rPr>
            </a:fld>
            <a:endParaRPr lang="zh-CN" altLang="en-US" sz="1200" dirty="0">
              <a:solidFill>
                <a:srgbClr val="898989"/>
              </a:solidFill>
              <a:sym typeface="方正兰亭粗黑_GBK" pitchFamily="2" charset="-122"/>
            </a:endParaRPr>
          </a:p>
        </p:txBody>
      </p:sp>
      <p:sp>
        <p:nvSpPr>
          <p:cNvPr id="5126" name="椭圆 8"/>
          <p:cNvSpPr/>
          <p:nvPr/>
        </p:nvSpPr>
        <p:spPr>
          <a:xfrm>
            <a:off x="6929438" y="625475"/>
            <a:ext cx="1152525" cy="1150938"/>
          </a:xfrm>
          <a:prstGeom prst="ellipse">
            <a:avLst/>
          </a:prstGeom>
          <a:solidFill>
            <a:srgbClr val="FFFFFF">
              <a:alpha val="32156"/>
            </a:srgbClr>
          </a:solidFill>
          <a:ln w="12700" cap="flat" cmpd="sng">
            <a:solidFill>
              <a:schemeClr val="bg1"/>
            </a:solidFill>
            <a:prstDash val="solid"/>
            <a:bevel/>
            <a:headEnd type="none" w="med" len="med"/>
            <a:tailEnd type="none" w="med" len="med"/>
          </a:ln>
        </p:spPr>
        <p:txBody>
          <a:bodyPr anchor="ctr" anchorCtr="0"/>
          <a:p>
            <a:pPr algn="ctr"/>
            <a:r>
              <a:rPr lang="en-US" altLang="zh-CN" sz="4800" dirty="0">
                <a:solidFill>
                  <a:schemeClr val="bg1"/>
                </a:solidFill>
                <a:latin typeface="方正兰亭粗黑_GBK" pitchFamily="2" charset="-122"/>
                <a:ea typeface="方正兰亭粗黑_GBK" pitchFamily="2" charset="-122"/>
                <a:sym typeface="方正兰亭粗黑_GBK" pitchFamily="2" charset="-122"/>
              </a:rPr>
              <a:t>1</a:t>
            </a:r>
            <a:endParaRPr lang="en-US" altLang="zh-CN" sz="4800" dirty="0">
              <a:solidFill>
                <a:schemeClr val="bg1"/>
              </a:solidFill>
              <a:latin typeface="方正兰亭粗黑_GBK" pitchFamily="2" charset="-122"/>
              <a:ea typeface="方正兰亭粗黑_GBK" pitchFamily="2" charset="-122"/>
              <a:sym typeface="方正兰亭粗黑_GBK" pitchFamily="2" charset="-122"/>
            </a:endParaRPr>
          </a:p>
        </p:txBody>
      </p:sp>
      <p:sp>
        <p:nvSpPr>
          <p:cNvPr id="5127" name="矩形 9"/>
          <p:cNvSpPr/>
          <p:nvPr/>
        </p:nvSpPr>
        <p:spPr>
          <a:xfrm>
            <a:off x="6807200" y="1993900"/>
            <a:ext cx="1568450" cy="368300"/>
          </a:xfrm>
          <a:prstGeom prst="rect">
            <a:avLst/>
          </a:prstGeom>
          <a:noFill/>
          <a:ln w="9525">
            <a:noFill/>
          </a:ln>
        </p:spPr>
        <p:txBody>
          <a:bodyPr wrap="none">
            <a:spAutoFit/>
          </a:bodyPr>
          <a:p>
            <a:r>
              <a:rPr lang="zh-CN" altLang="en-US" b="1" dirty="0">
                <a:solidFill>
                  <a:schemeClr val="bg1"/>
                </a:solidFill>
                <a:latin typeface="微软雅黑" panose="020B0503020204020204" charset="-122"/>
                <a:ea typeface="微软雅黑" panose="020B0503020204020204" charset="-122"/>
                <a:sym typeface="微软雅黑" panose="020B0503020204020204" charset="-122"/>
              </a:rPr>
              <a:t>第一部分标题</a:t>
            </a:r>
            <a:endParaRPr lang="zh-CN" altLang="en-US"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 name="文本框 1"/>
          <p:cNvSpPr txBox="1"/>
          <p:nvPr/>
        </p:nvSpPr>
        <p:spPr>
          <a:xfrm>
            <a:off x="238760" y="266065"/>
            <a:ext cx="4728845" cy="952500"/>
          </a:xfrm>
          <a:prstGeom prst="rect">
            <a:avLst/>
          </a:prstGeom>
          <a:noFill/>
        </p:spPr>
        <p:txBody>
          <a:bodyPr wrap="square" rtlCol="0" anchor="t">
            <a:noAutofit/>
          </a:bodyPr>
          <a:p>
            <a:r>
              <a:rPr lang="zh-CN" altLang="en-US" sz="2800" b="1" dirty="0">
                <a:solidFill>
                  <a:srgbClr val="53C3B0"/>
                </a:solidFill>
                <a:latin typeface="微软雅黑" panose="020B0503020204020204" charset="-122"/>
                <a:ea typeface="微软雅黑" panose="020B0503020204020204" charset="-122"/>
                <a:sym typeface="微软雅黑" panose="020B0503020204020204" charset="-122"/>
              </a:rPr>
              <a:t>分校管理</a:t>
            </a:r>
            <a:r>
              <a:rPr lang="zh-CN" altLang="en-US" sz="2800" b="1" dirty="0">
                <a:solidFill>
                  <a:schemeClr val="bg1"/>
                </a:solidFill>
                <a:latin typeface="微软雅黑" panose="020B0503020204020204" charset="-122"/>
                <a:ea typeface="微软雅黑" panose="020B0503020204020204" charset="-122"/>
                <a:sym typeface="微软雅黑" panose="020B0503020204020204" charset="-122"/>
              </a:rPr>
              <a:t>端</a:t>
            </a:r>
            <a:r>
              <a:rPr lang="en-US" altLang="zh-CN" sz="2800" b="1" dirty="0" err="1">
                <a:solidFill>
                  <a:schemeClr val="bg1"/>
                </a:solidFill>
                <a:latin typeface="华文楷体" panose="02010600040101010101" pitchFamily="2" charset="-122"/>
                <a:ea typeface="华文楷体" panose="02010600040101010101" pitchFamily="2" charset="-122"/>
                <a:sym typeface="+mn-ea"/>
              </a:rPr>
              <a:t>团餐软件后台功能介绍</a:t>
            </a:r>
            <a:endParaRPr lang="en-US" altLang="zh-CN" sz="2800" b="1" dirty="0" err="1">
              <a:solidFill>
                <a:schemeClr val="bg1"/>
              </a:solidFill>
              <a:latin typeface="华文楷体" panose="02010600040101010101" pitchFamily="2" charset="-122"/>
              <a:ea typeface="华文楷体" panose="02010600040101010101" pitchFamily="2" charset="-122"/>
              <a:sym typeface="+mn-ea"/>
            </a:endParaRPr>
          </a:p>
        </p:txBody>
      </p:sp>
      <p:sp>
        <p:nvSpPr>
          <p:cNvPr id="10242" name="矩形 3"/>
          <p:cNvSpPr/>
          <p:nvPr>
            <p:custDataLst>
              <p:tags r:id="rId1"/>
            </p:custDataLst>
          </p:nvPr>
        </p:nvSpPr>
        <p:spPr>
          <a:xfrm>
            <a:off x="0" y="265113"/>
            <a:ext cx="179388" cy="720725"/>
          </a:xfrm>
          <a:prstGeom prst="rect">
            <a:avLst/>
          </a:prstGeom>
          <a:solidFill>
            <a:srgbClr val="53C3B0"/>
          </a:solidFill>
          <a:ln w="25400">
            <a:noFill/>
          </a:ln>
        </p:spPr>
        <p:txBody>
          <a:bodyPr anchor="ctr" anchorCtr="0"/>
          <a:p>
            <a:pPr algn="ctr"/>
            <a:endParaRPr lang="zh-CN" altLang="zh-CN" dirty="0">
              <a:solidFill>
                <a:srgbClr val="53C3B0"/>
              </a:solidFill>
              <a:latin typeface="宋体" panose="02010600030101010101" pitchFamily="2" charset="-122"/>
              <a:sym typeface="宋体" panose="02010600030101010101" pitchFamily="2" charset="-122"/>
            </a:endParaRPr>
          </a:p>
        </p:txBody>
      </p:sp>
      <p:sp>
        <p:nvSpPr>
          <p:cNvPr id="101" name="文本框 100"/>
          <p:cNvSpPr txBox="1"/>
          <p:nvPr/>
        </p:nvSpPr>
        <p:spPr>
          <a:xfrm>
            <a:off x="358775" y="4604385"/>
            <a:ext cx="8296275" cy="829945"/>
          </a:xfrm>
          <a:prstGeom prst="rect">
            <a:avLst/>
          </a:prstGeom>
          <a:noFill/>
          <a:ln w="9525">
            <a:noFill/>
          </a:ln>
        </p:spPr>
        <p:txBody>
          <a:bodyPr wrap="square">
            <a:spAutoFit/>
          </a:bodyPr>
          <a:p>
            <a:pPr indent="382270">
              <a:lnSpc>
                <a:spcPct val="150000"/>
              </a:lnSpc>
            </a:pPr>
            <a:r>
              <a:rPr lang="zh-CN" sz="1600" b="1">
                <a:latin typeface="Times New Roman" panose="02020603050405020304" pitchFamily="18" charset="0"/>
              </a:rPr>
              <a:t>分校管理-支持创建各个不同学校、方便后期根据不同学校制定排餐计划、统计个学校就餐人数、退餐人数、细分到每个年级、班级、进行精准配餐。</a:t>
            </a:r>
            <a:endParaRPr lang="zh-CN" sz="1600" b="1">
              <a:latin typeface="Times New Roman" panose="02020603050405020304" pitchFamily="18" charset="0"/>
            </a:endParaRPr>
          </a:p>
        </p:txBody>
      </p:sp>
      <p:sp>
        <p:nvSpPr>
          <p:cNvPr id="19462" name="矩形 6"/>
          <p:cNvSpPr/>
          <p:nvPr>
            <p:custDataLst>
              <p:tags r:id="rId2"/>
            </p:custDataLst>
          </p:nvPr>
        </p:nvSpPr>
        <p:spPr>
          <a:xfrm>
            <a:off x="0" y="5570538"/>
            <a:ext cx="2266950" cy="144462"/>
          </a:xfrm>
          <a:prstGeom prst="rect">
            <a:avLst/>
          </a:prstGeom>
          <a:solidFill>
            <a:srgbClr val="F49022"/>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1991" name="矩形 7"/>
          <p:cNvSpPr/>
          <p:nvPr>
            <p:custDataLst>
              <p:tags r:id="rId3"/>
            </p:custDataLst>
          </p:nvPr>
        </p:nvSpPr>
        <p:spPr>
          <a:xfrm>
            <a:off x="2266950" y="5570538"/>
            <a:ext cx="2305050" cy="144462"/>
          </a:xfrm>
          <a:prstGeom prst="rect">
            <a:avLst/>
          </a:prstGeom>
          <a:solidFill>
            <a:srgbClr val="EE3636"/>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1992" name="矩形 8"/>
          <p:cNvSpPr/>
          <p:nvPr>
            <p:custDataLst>
              <p:tags r:id="rId4"/>
            </p:custDataLst>
          </p:nvPr>
        </p:nvSpPr>
        <p:spPr>
          <a:xfrm>
            <a:off x="4572000" y="5570538"/>
            <a:ext cx="2266950" cy="144462"/>
          </a:xfrm>
          <a:prstGeom prst="rect">
            <a:avLst/>
          </a:prstGeom>
          <a:solidFill>
            <a:srgbClr val="53C3B0"/>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sp>
        <p:nvSpPr>
          <p:cNvPr id="41993" name="矩形 9"/>
          <p:cNvSpPr/>
          <p:nvPr>
            <p:custDataLst>
              <p:tags r:id="rId5"/>
            </p:custDataLst>
          </p:nvPr>
        </p:nvSpPr>
        <p:spPr>
          <a:xfrm>
            <a:off x="6838950" y="5570538"/>
            <a:ext cx="2305050" cy="144462"/>
          </a:xfrm>
          <a:prstGeom prst="rect">
            <a:avLst/>
          </a:prstGeom>
          <a:solidFill>
            <a:srgbClr val="317FB7"/>
          </a:solidFill>
          <a:ln w="25400">
            <a:noFill/>
          </a:ln>
        </p:spPr>
        <p:txBody>
          <a:bodyPr anchor="ctr" anchorCtr="0"/>
          <a:p>
            <a:pPr algn="ctr"/>
            <a:endParaRPr lang="zh-CN" altLang="zh-CN" dirty="0">
              <a:solidFill>
                <a:srgbClr val="FFFFFF"/>
              </a:solidFill>
              <a:latin typeface="宋体" panose="02010600030101010101" pitchFamily="2" charset="-122"/>
              <a:sym typeface="宋体" panose="02010600030101010101" pitchFamily="2" charset="-122"/>
            </a:endParaRPr>
          </a:p>
        </p:txBody>
      </p:sp>
      <p:pic>
        <p:nvPicPr>
          <p:cNvPr id="3" name="图片 2"/>
          <p:cNvPicPr>
            <a:picLocks noChangeAspect="1"/>
          </p:cNvPicPr>
          <p:nvPr>
            <p:custDataLst>
              <p:tags r:id="rId6"/>
            </p:custDataLst>
          </p:nvPr>
        </p:nvPicPr>
        <p:blipFill>
          <a:blip r:embed="rId7"/>
          <a:stretch>
            <a:fillRect/>
          </a:stretch>
        </p:blipFill>
        <p:spPr>
          <a:xfrm>
            <a:off x="755650" y="1097280"/>
            <a:ext cx="7273925" cy="3179445"/>
          </a:xfrm>
          <a:prstGeom prst="rect">
            <a:avLst/>
          </a:prstGeom>
        </p:spPr>
      </p:pic>
      <p:pic>
        <p:nvPicPr>
          <p:cNvPr id="18" name="图片 17"/>
          <p:cNvPicPr>
            <a:picLocks noChangeAspect="1"/>
          </p:cNvPicPr>
          <p:nvPr>
            <p:custDataLst>
              <p:tags r:id="rId8"/>
            </p:custDataLst>
          </p:nvPr>
        </p:nvPicPr>
        <p:blipFill>
          <a:blip r:embed="rId9"/>
          <a:stretch>
            <a:fillRect/>
          </a:stretch>
        </p:blipFill>
        <p:spPr>
          <a:xfrm>
            <a:off x="7668260" y="121285"/>
            <a:ext cx="1375410" cy="43307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Effect filter="fade">
                                      <p:cBhvr>
                                        <p:cTn id="7" dur="1300"/>
                                        <p:tgtEl>
                                          <p:spTgt spid="5126"/>
                                        </p:tgtEl>
                                      </p:cBhvr>
                                    </p:animEffect>
                                    <p:anim calcmode="lin" valueType="num">
                                      <p:cBhvr>
                                        <p:cTn id="8" dur="1300" fill="hold"/>
                                        <p:tgtEl>
                                          <p:spTgt spid="5126"/>
                                        </p:tgtEl>
                                        <p:attrNameLst>
                                          <p:attrName>ppt_x</p:attrName>
                                        </p:attrNameLst>
                                      </p:cBhvr>
                                      <p:tavLst>
                                        <p:tav tm="0">
                                          <p:val>
                                            <p:strVal val="#ppt_x"/>
                                          </p:val>
                                        </p:tav>
                                        <p:tav tm="100000">
                                          <p:val>
                                            <p:strVal val="#ppt_x"/>
                                          </p:val>
                                        </p:tav>
                                      </p:tavLst>
                                    </p:anim>
                                    <p:anim calcmode="lin" valueType="num">
                                      <p:cBhvr>
                                        <p:cTn id="9" dur="1300" fill="hold"/>
                                        <p:tgtEl>
                                          <p:spTgt spid="512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127"/>
                                        </p:tgtEl>
                                        <p:attrNameLst>
                                          <p:attrName>style.visibility</p:attrName>
                                        </p:attrNameLst>
                                      </p:cBhvr>
                                      <p:to>
                                        <p:strVal val="visible"/>
                                      </p:to>
                                    </p:set>
                                    <p:anim calcmode="lin" valueType="num">
                                      <p:cBhvr>
                                        <p:cTn id="13" dur="500" fill="hold"/>
                                        <p:tgtEl>
                                          <p:spTgt spid="512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127"/>
                                        </p:tgtEl>
                                        <p:attrNameLst>
                                          <p:attrName>ppt_y</p:attrName>
                                        </p:attrNameLst>
                                      </p:cBhvr>
                                      <p:tavLst>
                                        <p:tav tm="0">
                                          <p:val>
                                            <p:strVal val="#ppt_y"/>
                                          </p:val>
                                        </p:tav>
                                        <p:tav tm="100000">
                                          <p:val>
                                            <p:strVal val="#ppt_y"/>
                                          </p:val>
                                        </p:tav>
                                      </p:tavLst>
                                    </p:anim>
                                    <p:anim calcmode="lin" valueType="num">
                                      <p:cBhvr>
                                        <p:cTn id="15" dur="500" fill="hold"/>
                                        <p:tgtEl>
                                          <p:spTgt spid="512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127"/>
                                        </p:tgtEl>
                                        <p:attrNameLst>
                                          <p:attrName>ppt_w</p:attrName>
                                        </p:attrNameLst>
                                      </p:cBhvr>
                                      <p:tavLst>
                                        <p:tav tm="0">
                                          <p:val>
                                            <p:strVal val="#ppt_w/10"/>
                                          </p:val>
                                        </p:tav>
                                        <p:tav tm="50000">
                                          <p:val>
                                            <p:strVal val="#ppt_w+.01"/>
                                          </p:val>
                                        </p:tav>
                                        <p:tav tm="100000">
                                          <p:val>
                                            <p:strVal val="#ppt_w"/>
                                          </p:val>
                                        </p:tav>
                                      </p:tavLst>
                                    </p:anim>
                                    <p:animEffect filter="fade">
                                      <p:cBhvr>
                                        <p:cTn id="17" dur="500" tmFilter="0,0; .5, 1; 1, 1"/>
                                        <p:tgtEl>
                                          <p:spTgt spid="5127"/>
                                        </p:tgtEl>
                                      </p:cBhvr>
                                    </p:animEffect>
                                  </p:childTnLst>
                                </p:cTn>
                              </p:par>
                            </p:childTnLst>
                          </p:cTn>
                        </p:par>
                        <p:par>
                          <p:cTn id="18" fill="hold">
                            <p:stCondLst>
                              <p:cond delay="2049"/>
                            </p:stCondLst>
                            <p:childTnLst>
                              <p:par>
                                <p:cTn id="19" presetID="22" presetClass="entr" presetSubtype="4" fill="hold" grpId="0" nodeType="afterEffect">
                                  <p:stCondLst>
                                    <p:cond delay="0"/>
                                  </p:stCondLst>
                                  <p:childTnLst>
                                    <p:set>
                                      <p:cBhvr>
                                        <p:cTn id="20" dur="1" fill="hold">
                                          <p:stCondLst>
                                            <p:cond delay="0"/>
                                          </p:stCondLst>
                                        </p:cTn>
                                        <p:tgtEl>
                                          <p:spTgt spid="10242"/>
                                        </p:tgtEl>
                                        <p:attrNameLst>
                                          <p:attrName>style.visibility</p:attrName>
                                        </p:attrNameLst>
                                      </p:cBhvr>
                                      <p:to>
                                        <p:strVal val="visible"/>
                                      </p:to>
                                    </p:set>
                                    <p:animEffect filter="wipe(down)">
                                      <p:cBhvr>
                                        <p:cTn id="21"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bldLvl="0" animBg="1"/>
      <p:bldP spid="5127" grpId="0" bldLvl="0"/>
      <p:bldP spid="10242"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MH" val="20160830110146"/>
  <p:tag name="MH_LIBRARY" val="CONTENTS"/>
  <p:tag name="MH_TYPE" val="OTHERS"/>
  <p:tag name="ID" val="553512"/>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PP_MARK_KEY" val="9becee2f-1a0f-45d5-a8c5-c968e9b90214"/>
  <p:tag name="COMMONDATA" val="eyJoZGlkIjoiYTA2MDdkZGZhNzBhM2RhZWU2MjdmMzA5MzljNzA2MGEifQ=="/>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方正兰亭粗黑_GBK"/>
        <a:ea typeface="宋体"/>
        <a:cs typeface=""/>
      </a:majorFont>
      <a:minorFont>
        <a:latin typeface="方正兰亭粗黑_GB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方正兰亭粗黑_GBK"/>
        <a:ea typeface="宋体"/>
        <a:cs typeface=""/>
      </a:majorFont>
      <a:minorFont>
        <a:latin typeface="方正兰亭粗黑_GB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2177</Words>
  <Application>WPS 演示</Application>
  <PresentationFormat/>
  <Paragraphs>239</Paragraphs>
  <Slides>29</Slides>
  <Notes>0</Notes>
  <HiddenSlides>0</HiddenSlides>
  <MMClips>1</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29</vt:i4>
      </vt:variant>
    </vt:vector>
  </HeadingPairs>
  <TitlesOfParts>
    <vt:vector size="45" baseType="lpstr">
      <vt:lpstr>Arial</vt:lpstr>
      <vt:lpstr>宋体</vt:lpstr>
      <vt:lpstr>Wingdings</vt:lpstr>
      <vt:lpstr>方正兰亭粗黑_GBK</vt:lpstr>
      <vt:lpstr>黑体</vt:lpstr>
      <vt:lpstr>微软雅黑</vt:lpstr>
      <vt:lpstr>方正细圆简体</vt:lpstr>
      <vt:lpstr>微软雅黑 Light</vt:lpstr>
      <vt:lpstr>华文楷体</vt:lpstr>
      <vt:lpstr>华文宋体</vt:lpstr>
      <vt:lpstr>Times New Roman</vt:lpstr>
      <vt:lpstr>Arial Unicode MS</vt:lpstr>
      <vt:lpstr>Calibri</vt:lpstr>
      <vt:lpstr>方正兰亭中黑_GBK</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木子李</cp:lastModifiedBy>
  <cp:revision>80</cp:revision>
  <dcterms:created xsi:type="dcterms:W3CDTF">2014-08-09T08:49:00Z</dcterms:created>
  <dcterms:modified xsi:type="dcterms:W3CDTF">2023-11-03T09:41:48Z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2052-12.1.0.15933</vt:lpwstr>
  </property>
  <property fmtid="{D5CDD505-2E9C-101B-9397-08002B2CF9AE}" pid="3" name="ICV">
    <vt:lpwstr>8A548CA2684E44A9887A12BE5E5B02BE_13</vt:lpwstr>
  </property>
</Properties>
</file>